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89" r:id="rId1"/>
  </p:sldMasterIdLst>
  <p:notesMasterIdLst>
    <p:notesMasterId r:id="rId26"/>
  </p:notesMasterIdLst>
  <p:handoutMasterIdLst>
    <p:handoutMasterId r:id="rId27"/>
  </p:handoutMasterIdLst>
  <p:sldIdLst>
    <p:sldId id="771" r:id="rId2"/>
    <p:sldId id="817" r:id="rId3"/>
    <p:sldId id="818" r:id="rId4"/>
    <p:sldId id="796" r:id="rId5"/>
    <p:sldId id="797" r:id="rId6"/>
    <p:sldId id="798" r:id="rId7"/>
    <p:sldId id="799" r:id="rId8"/>
    <p:sldId id="800" r:id="rId9"/>
    <p:sldId id="802" r:id="rId10"/>
    <p:sldId id="816" r:id="rId11"/>
    <p:sldId id="824" r:id="rId12"/>
    <p:sldId id="821" r:id="rId13"/>
    <p:sldId id="819" r:id="rId14"/>
    <p:sldId id="822" r:id="rId15"/>
    <p:sldId id="823" r:id="rId16"/>
    <p:sldId id="815" r:id="rId17"/>
    <p:sldId id="808" r:id="rId18"/>
    <p:sldId id="809" r:id="rId19"/>
    <p:sldId id="810" r:id="rId20"/>
    <p:sldId id="812" r:id="rId21"/>
    <p:sldId id="813" r:id="rId22"/>
    <p:sldId id="814" r:id="rId23"/>
    <p:sldId id="788" r:id="rId24"/>
    <p:sldId id="789" r:id="rId25"/>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Arial" charset="0"/>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Arial" charset="0"/>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Arial" charset="0"/>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Arial" charset="0"/>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Arial" charset="0"/>
      </a:defRPr>
    </a:lvl5pPr>
    <a:lvl6pPr marL="2286000" algn="l" defTabSz="914400" rtl="0" eaLnBrk="1" latinLnBrk="0" hangingPunct="1">
      <a:defRPr kern="1200">
        <a:solidFill>
          <a:schemeClr val="tx1"/>
        </a:solidFill>
        <a:latin typeface="Arial" charset="0"/>
        <a:ea typeface="ＭＳ Ｐゴシック" pitchFamily="34" charset="-128"/>
        <a:cs typeface="Arial" charset="0"/>
      </a:defRPr>
    </a:lvl6pPr>
    <a:lvl7pPr marL="2743200" algn="l" defTabSz="914400" rtl="0" eaLnBrk="1" latinLnBrk="0" hangingPunct="1">
      <a:defRPr kern="1200">
        <a:solidFill>
          <a:schemeClr val="tx1"/>
        </a:solidFill>
        <a:latin typeface="Arial" charset="0"/>
        <a:ea typeface="ＭＳ Ｐゴシック" pitchFamily="34" charset="-128"/>
        <a:cs typeface="Arial" charset="0"/>
      </a:defRPr>
    </a:lvl7pPr>
    <a:lvl8pPr marL="3200400" algn="l" defTabSz="914400" rtl="0" eaLnBrk="1" latinLnBrk="0" hangingPunct="1">
      <a:defRPr kern="1200">
        <a:solidFill>
          <a:schemeClr val="tx1"/>
        </a:solidFill>
        <a:latin typeface="Arial" charset="0"/>
        <a:ea typeface="ＭＳ Ｐゴシック" pitchFamily="34" charset="-128"/>
        <a:cs typeface="Arial" charset="0"/>
      </a:defRPr>
    </a:lvl8pPr>
    <a:lvl9pPr marL="3657600" algn="l" defTabSz="914400" rtl="0" eaLnBrk="1" latinLnBrk="0" hangingPunct="1">
      <a:defRPr kern="1200">
        <a:solidFill>
          <a:schemeClr val="tx1"/>
        </a:solidFill>
        <a:latin typeface="Arial" charset="0"/>
        <a:ea typeface="ＭＳ Ｐゴシック" pitchFamily="34" charset="-128"/>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hiddenSlides="1"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34A644"/>
    <a:srgbClr val="060014"/>
    <a:srgbClr val="660025"/>
    <a:srgbClr val="7DCAFE"/>
    <a:srgbClr val="DDCAFF"/>
    <a:srgbClr val="FFEBBD"/>
    <a:srgbClr val="21B0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30" autoAdjust="0"/>
    <p:restoredTop sz="95548" autoAdjust="0"/>
  </p:normalViewPr>
  <p:slideViewPr>
    <p:cSldViewPr snapToGrid="0">
      <p:cViewPr varScale="1">
        <p:scale>
          <a:sx n="124" d="100"/>
          <a:sy n="124" d="100"/>
        </p:scale>
        <p:origin x="-1188" y="-90"/>
      </p:cViewPr>
      <p:guideLst>
        <p:guide orient="horz" pos="2161"/>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napToGrid="0">
      <p:cViewPr varScale="1">
        <p:scale>
          <a:sx n="78" d="100"/>
          <a:sy n="78" d="100"/>
        </p:scale>
        <p:origin x="-311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Arial" charset="0"/>
                <a:ea typeface="ＭＳ Ｐゴシック" pitchFamily="34" charset="-128"/>
                <a:cs typeface="+mn-cs"/>
              </a:defRPr>
            </a:lvl1pPr>
          </a:lstStyle>
          <a:p>
            <a:pPr>
              <a:defRPr/>
            </a:pPr>
            <a:r>
              <a:rPr lang="en-US"/>
              <a:t>IBM IOD 2012</a:t>
            </a:r>
          </a:p>
        </p:txBody>
      </p:sp>
      <p:sp>
        <p:nvSpPr>
          <p:cNvPr id="10649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Arial" pitchFamily="34" charset="0"/>
                <a:cs typeface="+mn-cs"/>
              </a:defRPr>
            </a:lvl1pPr>
          </a:lstStyle>
          <a:p>
            <a:pPr>
              <a:defRPr/>
            </a:pPr>
            <a:fld id="{35A1E5C4-B0D0-4B0B-A9C2-53B69C799AB6}" type="datetime1">
              <a:rPr lang="en-US"/>
              <a:pPr>
                <a:defRPr/>
              </a:pPr>
              <a:t>10/23/2012</a:t>
            </a:fld>
            <a:endParaRPr lang="en-US" dirty="0"/>
          </a:p>
        </p:txBody>
      </p:sp>
      <p:sp>
        <p:nvSpPr>
          <p:cNvPr id="10650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Arial" charset="0"/>
                <a:ea typeface="ＭＳ Ｐゴシック" pitchFamily="34" charset="-128"/>
                <a:cs typeface="+mn-cs"/>
              </a:defRPr>
            </a:lvl1pPr>
          </a:lstStyle>
          <a:p>
            <a:pPr>
              <a:defRPr/>
            </a:pPr>
            <a:r>
              <a:rPr lang="en-US"/>
              <a:t>Drury Design Dynamics</a:t>
            </a:r>
          </a:p>
        </p:txBody>
      </p:sp>
      <p:sp>
        <p:nvSpPr>
          <p:cNvPr id="10650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Arial" pitchFamily="34" charset="0"/>
                <a:cs typeface="+mn-cs"/>
              </a:defRPr>
            </a:lvl1pPr>
          </a:lstStyle>
          <a:p>
            <a:pPr>
              <a:defRPr/>
            </a:pPr>
            <a:fld id="{41DE38BE-50B4-4E95-AA81-8C2A24CE2B90}" type="slidenum">
              <a:rPr lang="en-US"/>
              <a:pPr>
                <a:defRPr/>
              </a:pPr>
              <a:t>‹#›</a:t>
            </a:fld>
            <a:endParaRPr lang="en-US" dirty="0"/>
          </a:p>
        </p:txBody>
      </p:sp>
    </p:spTree>
    <p:extLst>
      <p:ext uri="{BB962C8B-B14F-4D97-AF65-F5344CB8AC3E}">
        <p14:creationId xmlns:p14="http://schemas.microsoft.com/office/powerpoint/2010/main" val="101791274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ea typeface="ＭＳ Ｐゴシック" pitchFamily="34" charset="-128"/>
                <a:cs typeface="+mn-cs"/>
              </a:defRPr>
            </a:lvl1pPr>
          </a:lstStyle>
          <a:p>
            <a:pPr>
              <a:defRPr/>
            </a:pPr>
            <a:r>
              <a:rPr lang="en-US"/>
              <a:t>IBM IOD 2012</a:t>
            </a:r>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cs typeface="+mn-cs"/>
              </a:defRPr>
            </a:lvl1pPr>
          </a:lstStyle>
          <a:p>
            <a:pPr>
              <a:defRPr/>
            </a:pPr>
            <a:fld id="{7BE74FEE-9CFB-44F6-AB1D-64CE721163FF}" type="datetime1">
              <a:rPr lang="en-US"/>
              <a:pPr>
                <a:defRPr/>
              </a:pPr>
              <a:t>10/23/2012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ea typeface="ＭＳ Ｐゴシック" pitchFamily="34" charset="-128"/>
                <a:cs typeface="+mn-cs"/>
              </a:defRPr>
            </a:lvl1pPr>
          </a:lstStyle>
          <a:p>
            <a:pPr>
              <a:defRPr/>
            </a:pPr>
            <a:r>
              <a:rPr lang="en-US"/>
              <a:t>Drury Design Dynamics</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cs typeface="+mn-cs"/>
              </a:defRPr>
            </a:lvl1pPr>
          </a:lstStyle>
          <a:p>
            <a:pPr>
              <a:defRPr/>
            </a:pPr>
            <a:fld id="{B77F4ABE-EB2E-4A98-BE76-627830AFD41A}" type="slidenum">
              <a:rPr lang="en-US"/>
              <a:pPr>
                <a:defRPr/>
              </a:pPr>
              <a:t>‹#›</a:t>
            </a:fld>
            <a:endParaRPr lang="en-US" dirty="0"/>
          </a:p>
        </p:txBody>
      </p:sp>
    </p:spTree>
    <p:extLst>
      <p:ext uri="{BB962C8B-B14F-4D97-AF65-F5344CB8AC3E}">
        <p14:creationId xmlns:p14="http://schemas.microsoft.com/office/powerpoint/2010/main" val="215249532"/>
      </p:ext>
    </p:extLst>
  </p:cSld>
  <p:clrMap bg1="lt1" tx1="dk1" bg2="lt2" tx2="dk2" accent1="accent1" accent2="accent2" accent3="accent3" accent4="accent4" accent5="accent5" accent6="accent6" hlink="hlink" folHlink="folHlink"/>
  <p:hf/>
  <p:notesStyle>
    <a:lvl1pPr algn="l" defTabSz="457200" rtl="0" eaLnBrk="0" fontAlgn="base" hangingPunct="0">
      <a:spcBef>
        <a:spcPct val="30000"/>
      </a:spcBef>
      <a:spcAft>
        <a:spcPct val="0"/>
      </a:spcAft>
      <a:defRPr sz="1200" kern="1200">
        <a:solidFill>
          <a:schemeClr val="tx1"/>
        </a:solidFill>
        <a:latin typeface="+mn-lt"/>
        <a:ea typeface="ＭＳ Ｐゴシック" pitchFamily="-106" charset="-128"/>
        <a:cs typeface="Arial"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6" charset="-128"/>
        <a:cs typeface="Arial" charset="0"/>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6" charset="-128"/>
        <a:cs typeface="Arial" charset="0"/>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6" charset="-128"/>
        <a:cs typeface="Arial" charset="0"/>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6" charset="-128"/>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Header Placeholder 1"/>
          <p:cNvSpPr>
            <a:spLocks noGrp="1"/>
          </p:cNvSpPr>
          <p:nvPr>
            <p:ph type="hdr" sz="quarter"/>
          </p:nvPr>
        </p:nvSpPr>
        <p:spPr bwMode="auto">
          <a:extLst/>
        </p:spPr>
        <p:txBody>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defRPr/>
            </a:pPr>
            <a:r>
              <a:rPr lang="en-US" smtClean="0">
                <a:latin typeface="Calibri" pitchFamily="34" charset="0"/>
              </a:rPr>
              <a:t>IBM IOD 2011</a:t>
            </a:r>
          </a:p>
        </p:txBody>
      </p:sp>
      <p:sp>
        <p:nvSpPr>
          <p:cNvPr id="20483" name="Date Placeholder 2"/>
          <p:cNvSpPr>
            <a:spLocks noGrp="1"/>
          </p:cNvSpPr>
          <p:nvPr>
            <p:ph type="dt" sz="quarter" idx="1"/>
          </p:nvPr>
        </p:nvSpPr>
        <p:spPr bwMode="auto">
          <a:extLst/>
        </p:spPr>
        <p:txBody>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defRPr/>
            </a:pPr>
            <a:fld id="{2CBB1CF3-274B-4A2B-8D38-0BE4D19CA51E}" type="datetime1">
              <a:rPr lang="en-US" smtClean="0">
                <a:latin typeface="Calibri" pitchFamily="34" charset="0"/>
              </a:rPr>
              <a:pPr eaLnBrk="1" hangingPunct="1">
                <a:defRPr/>
              </a:pPr>
              <a:t>10/23/2012</a:t>
            </a:fld>
            <a:endParaRPr lang="en-US" smtClean="0">
              <a:latin typeface="Calibri" pitchFamily="34" charset="0"/>
            </a:endParaRPr>
          </a:p>
        </p:txBody>
      </p:sp>
      <p:sp>
        <p:nvSpPr>
          <p:cNvPr id="20484" name="Footer Placeholder 5"/>
          <p:cNvSpPr>
            <a:spLocks noGrp="1"/>
          </p:cNvSpPr>
          <p:nvPr>
            <p:ph type="ftr" sz="quarter" idx="4"/>
          </p:nvPr>
        </p:nvSpPr>
        <p:spPr bwMode="auto">
          <a:extLst/>
        </p:spPr>
        <p:txBody>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defRPr/>
            </a:pPr>
            <a:r>
              <a:rPr lang="en-US" smtClean="0">
                <a:latin typeface="Calibri" pitchFamily="34" charset="0"/>
              </a:rPr>
              <a:t>Prensenter name here.ppt</a:t>
            </a:r>
          </a:p>
        </p:txBody>
      </p:sp>
      <p:sp>
        <p:nvSpPr>
          <p:cNvPr id="23556" name="Rectangle 2"/>
          <p:cNvSpPr>
            <a:spLocks noGrp="1" noRot="1" noChangeAspect="1" noTextEdit="1"/>
          </p:cNvSpPr>
          <p:nvPr>
            <p:ph type="sldImg"/>
          </p:nvPr>
        </p:nvSpPr>
        <p:spPr bwMode="auto">
          <a:xfrm>
            <a:off x="1144588" y="685800"/>
            <a:ext cx="4572000" cy="3429000"/>
          </a:xfrm>
          <a:noFill/>
          <a:ln>
            <a:solidFill>
              <a:srgbClr val="000000"/>
            </a:solidFill>
            <a:miter lim="800000"/>
            <a:headEnd/>
            <a:tailEnd/>
          </a:ln>
        </p:spPr>
      </p:sp>
      <p:sp>
        <p:nvSpPr>
          <p:cNvPr id="23557" name="Rectangle 3"/>
          <p:cNvSpPr>
            <a:spLocks noGrp="1"/>
          </p:cNvSpPr>
          <p:nvPr>
            <p:ph type="body" idx="1"/>
          </p:nvPr>
        </p:nvSpPr>
        <p:spPr bwMode="auto">
          <a:noFill/>
        </p:spPr>
        <p:txBody>
          <a:bodyPr/>
          <a:lstStyle/>
          <a:p>
            <a:pPr eaLnBrk="1" hangingPunct="1"/>
            <a:endParaRPr lang="en-US" smtClean="0">
              <a:ea typeface="ＭＳ Ｐゴシック"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Header Placeholder 1"/>
          <p:cNvSpPr txBox="1">
            <a:spLocks noGrp="1"/>
          </p:cNvSpPr>
          <p:nvPr/>
        </p:nvSpPr>
        <p:spPr bwMode="auto">
          <a:xfrm>
            <a:off x="0" y="0"/>
            <a:ext cx="2971800" cy="457200"/>
          </a:xfrm>
          <a:prstGeom prst="rect">
            <a:avLst/>
          </a:prstGeom>
          <a:noFill/>
          <a:ln w="9525">
            <a:noFill/>
            <a:miter lim="800000"/>
            <a:headEnd/>
            <a:tailEnd/>
          </a:ln>
        </p:spPr>
        <p:txBody>
          <a:bodyPr/>
          <a:lstStyle/>
          <a:p>
            <a:r>
              <a:rPr lang="en-US" sz="1200">
                <a:latin typeface="Calibri" pitchFamily="34" charset="0"/>
              </a:rPr>
              <a:t>IBM IOD 2011</a:t>
            </a:r>
          </a:p>
        </p:txBody>
      </p:sp>
      <p:sp>
        <p:nvSpPr>
          <p:cNvPr id="25602" name="Date Placeholder 2"/>
          <p:cNvSpPr txBox="1">
            <a:spLocks noGrp="1"/>
          </p:cNvSpPr>
          <p:nvPr/>
        </p:nvSpPr>
        <p:spPr bwMode="auto">
          <a:xfrm>
            <a:off x="3884613" y="0"/>
            <a:ext cx="2971800" cy="457200"/>
          </a:xfrm>
          <a:prstGeom prst="rect">
            <a:avLst/>
          </a:prstGeom>
          <a:noFill/>
          <a:ln w="9525">
            <a:noFill/>
            <a:miter lim="800000"/>
            <a:headEnd/>
            <a:tailEnd/>
          </a:ln>
        </p:spPr>
        <p:txBody>
          <a:bodyPr/>
          <a:lstStyle/>
          <a:p>
            <a:pPr algn="r"/>
            <a:fld id="{F289C10B-F20C-447F-B6C9-528DB163584A}" type="datetime1">
              <a:rPr lang="en-US" sz="1200">
                <a:latin typeface="Calibri" pitchFamily="34" charset="0"/>
              </a:rPr>
              <a:pPr algn="r"/>
              <a:t>10/23/2012</a:t>
            </a:fld>
            <a:endParaRPr lang="en-US" sz="1200">
              <a:latin typeface="Calibri" pitchFamily="34" charset="0"/>
            </a:endParaRPr>
          </a:p>
        </p:txBody>
      </p:sp>
      <p:sp>
        <p:nvSpPr>
          <p:cNvPr id="25603" name="Footer Placeholder 5"/>
          <p:cNvSpPr txBox="1">
            <a:spLocks noGrp="1"/>
          </p:cNvSpPr>
          <p:nvPr/>
        </p:nvSpPr>
        <p:spPr bwMode="auto">
          <a:xfrm>
            <a:off x="0" y="8685213"/>
            <a:ext cx="2971800" cy="457200"/>
          </a:xfrm>
          <a:prstGeom prst="rect">
            <a:avLst/>
          </a:prstGeom>
          <a:noFill/>
          <a:ln w="9525">
            <a:noFill/>
            <a:miter lim="800000"/>
            <a:headEnd/>
            <a:tailEnd/>
          </a:ln>
        </p:spPr>
        <p:txBody>
          <a:bodyPr anchor="b"/>
          <a:lstStyle/>
          <a:p>
            <a:r>
              <a:rPr lang="en-US" sz="1200">
                <a:latin typeface="Calibri" pitchFamily="34" charset="0"/>
              </a:rPr>
              <a:t>Prensenter name here.ppt</a:t>
            </a:r>
          </a:p>
        </p:txBody>
      </p:sp>
      <p:sp>
        <p:nvSpPr>
          <p:cNvPr id="25604" name="Rectangle 3"/>
          <p:cNvSpPr txBox="1">
            <a:spLocks noGrp="1" noChangeArrowheads="1"/>
          </p:cNvSpPr>
          <p:nvPr/>
        </p:nvSpPr>
        <p:spPr bwMode="auto">
          <a:xfrm>
            <a:off x="3886200" y="0"/>
            <a:ext cx="2971800" cy="455613"/>
          </a:xfrm>
          <a:prstGeom prst="rect">
            <a:avLst/>
          </a:prstGeom>
          <a:noFill/>
          <a:ln w="9525">
            <a:noFill/>
            <a:miter lim="800000"/>
            <a:headEnd/>
            <a:tailEnd/>
          </a:ln>
        </p:spPr>
        <p:txBody>
          <a:bodyPr lIns="91424" tIns="45712" rIns="91424" bIns="45712"/>
          <a:lstStyle/>
          <a:p>
            <a:pPr algn="r" defTabSz="912813" eaLnBrk="0" hangingPunct="0"/>
            <a:fld id="{F05BB90A-3E7D-46FA-8532-E1607DCDA449}" type="datetime8">
              <a:rPr lang="en-US" sz="1200"/>
              <a:pPr algn="r" defTabSz="912813" eaLnBrk="0" hangingPunct="0"/>
              <a:t>10/23/2012 12:50 PM</a:t>
            </a:fld>
            <a:endParaRPr lang="en-US" sz="1200"/>
          </a:p>
        </p:txBody>
      </p:sp>
      <p:sp>
        <p:nvSpPr>
          <p:cNvPr id="25605" name="Rectangle 7"/>
          <p:cNvSpPr txBox="1">
            <a:spLocks noGrp="1" noChangeArrowheads="1"/>
          </p:cNvSpPr>
          <p:nvPr/>
        </p:nvSpPr>
        <p:spPr bwMode="auto">
          <a:xfrm>
            <a:off x="3886200" y="8688388"/>
            <a:ext cx="2971800" cy="455612"/>
          </a:xfrm>
          <a:prstGeom prst="rect">
            <a:avLst/>
          </a:prstGeom>
          <a:noFill/>
          <a:ln w="9525">
            <a:noFill/>
            <a:miter lim="800000"/>
            <a:headEnd/>
            <a:tailEnd/>
          </a:ln>
        </p:spPr>
        <p:txBody>
          <a:bodyPr lIns="91424" tIns="45712" rIns="91424" bIns="45712" anchor="b"/>
          <a:lstStyle/>
          <a:p>
            <a:pPr algn="r" defTabSz="912813" eaLnBrk="0" hangingPunct="0"/>
            <a:fld id="{80FA2D0C-38CC-453D-BBDD-8532E4D19609}" type="slidenum">
              <a:rPr lang="en-US" sz="1200"/>
              <a:pPr algn="r" defTabSz="912813" eaLnBrk="0" hangingPunct="0"/>
              <a:t>1</a:t>
            </a:fld>
            <a:endParaRPr lang="en-US" sz="1200"/>
          </a:p>
        </p:txBody>
      </p:sp>
      <p:sp>
        <p:nvSpPr>
          <p:cNvPr id="25606"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p:spPr>
      </p:sp>
      <p:sp>
        <p:nvSpPr>
          <p:cNvPr id="25607" name="Rectangle 3"/>
          <p:cNvSpPr>
            <a:spLocks noGrp="1" noChangeArrowheads="1"/>
          </p:cNvSpPr>
          <p:nvPr>
            <p:ph type="body" idx="1"/>
          </p:nvPr>
        </p:nvSpPr>
        <p:spPr bwMode="auto">
          <a:xfrm>
            <a:off x="914400" y="4343400"/>
            <a:ext cx="5029200" cy="4114800"/>
          </a:xfrm>
          <a:noFill/>
        </p:spPr>
        <p:txBody>
          <a:bodyPr lIns="91424" tIns="45712" rIns="91424" bIns="45712"/>
          <a:lstStyle/>
          <a:p>
            <a:pPr defTabSz="914400"/>
            <a:endParaRPr lang="en-US" smtClean="0">
              <a:ea typeface="ＭＳ Ｐゴシック"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Header Placeholder 1"/>
          <p:cNvSpPr txBox="1">
            <a:spLocks noGrp="1"/>
          </p:cNvSpPr>
          <p:nvPr/>
        </p:nvSpPr>
        <p:spPr bwMode="auto">
          <a:xfrm>
            <a:off x="0" y="0"/>
            <a:ext cx="2971800" cy="457200"/>
          </a:xfrm>
          <a:prstGeom prst="rect">
            <a:avLst/>
          </a:prstGeom>
          <a:noFill/>
          <a:ln w="9525">
            <a:noFill/>
            <a:miter lim="800000"/>
            <a:headEnd/>
            <a:tailEnd/>
          </a:ln>
        </p:spPr>
        <p:txBody>
          <a:bodyPr/>
          <a:lstStyle/>
          <a:p>
            <a:r>
              <a:rPr lang="en-US" sz="1200">
                <a:latin typeface="Calibri" pitchFamily="34" charset="0"/>
              </a:rPr>
              <a:t>IBM IOD 2011</a:t>
            </a:r>
          </a:p>
        </p:txBody>
      </p:sp>
      <p:sp>
        <p:nvSpPr>
          <p:cNvPr id="27650" name="Date Placeholder 2"/>
          <p:cNvSpPr txBox="1">
            <a:spLocks noGrp="1"/>
          </p:cNvSpPr>
          <p:nvPr/>
        </p:nvSpPr>
        <p:spPr bwMode="auto">
          <a:xfrm>
            <a:off x="3884613" y="0"/>
            <a:ext cx="2971800" cy="457200"/>
          </a:xfrm>
          <a:prstGeom prst="rect">
            <a:avLst/>
          </a:prstGeom>
          <a:noFill/>
          <a:ln w="9525">
            <a:noFill/>
            <a:miter lim="800000"/>
            <a:headEnd/>
            <a:tailEnd/>
          </a:ln>
        </p:spPr>
        <p:txBody>
          <a:bodyPr/>
          <a:lstStyle/>
          <a:p>
            <a:pPr algn="r"/>
            <a:fld id="{D27CDCE8-7FA5-41AC-B848-F4E8486F9DAD}" type="datetime1">
              <a:rPr lang="en-US" sz="1200">
                <a:latin typeface="Calibri" pitchFamily="34" charset="0"/>
              </a:rPr>
              <a:pPr algn="r"/>
              <a:t>10/23/2012</a:t>
            </a:fld>
            <a:endParaRPr lang="en-US" sz="1200">
              <a:latin typeface="Calibri" pitchFamily="34" charset="0"/>
            </a:endParaRPr>
          </a:p>
        </p:txBody>
      </p:sp>
      <p:sp>
        <p:nvSpPr>
          <p:cNvPr id="27651" name="Footer Placeholder 5"/>
          <p:cNvSpPr txBox="1">
            <a:spLocks noGrp="1"/>
          </p:cNvSpPr>
          <p:nvPr/>
        </p:nvSpPr>
        <p:spPr bwMode="auto">
          <a:xfrm>
            <a:off x="0" y="8685213"/>
            <a:ext cx="2971800" cy="457200"/>
          </a:xfrm>
          <a:prstGeom prst="rect">
            <a:avLst/>
          </a:prstGeom>
          <a:noFill/>
          <a:ln w="9525">
            <a:noFill/>
            <a:miter lim="800000"/>
            <a:headEnd/>
            <a:tailEnd/>
          </a:ln>
        </p:spPr>
        <p:txBody>
          <a:bodyPr anchor="b"/>
          <a:lstStyle/>
          <a:p>
            <a:r>
              <a:rPr lang="en-US" sz="1200">
                <a:latin typeface="Calibri" pitchFamily="34" charset="0"/>
              </a:rPr>
              <a:t>Prensenter name here.ppt</a:t>
            </a:r>
          </a:p>
        </p:txBody>
      </p:sp>
      <p:sp>
        <p:nvSpPr>
          <p:cNvPr id="27652" name="Rectangle 3"/>
          <p:cNvSpPr txBox="1">
            <a:spLocks noGrp="1" noChangeArrowheads="1"/>
          </p:cNvSpPr>
          <p:nvPr/>
        </p:nvSpPr>
        <p:spPr bwMode="auto">
          <a:xfrm>
            <a:off x="3886200" y="0"/>
            <a:ext cx="2971800" cy="455613"/>
          </a:xfrm>
          <a:prstGeom prst="rect">
            <a:avLst/>
          </a:prstGeom>
          <a:noFill/>
          <a:ln w="9525">
            <a:noFill/>
            <a:miter lim="800000"/>
            <a:headEnd/>
            <a:tailEnd/>
          </a:ln>
        </p:spPr>
        <p:txBody>
          <a:bodyPr lIns="91424" tIns="45712" rIns="91424" bIns="45712"/>
          <a:lstStyle/>
          <a:p>
            <a:pPr algn="r" defTabSz="912813" eaLnBrk="0" hangingPunct="0"/>
            <a:fld id="{B19BB76D-DCE8-4B82-8192-A35E64744825}" type="datetime8">
              <a:rPr lang="en-US" sz="1200"/>
              <a:pPr algn="r" defTabSz="912813" eaLnBrk="0" hangingPunct="0"/>
              <a:t>10/23/2012 12:50 PM</a:t>
            </a:fld>
            <a:endParaRPr lang="en-US" sz="1200"/>
          </a:p>
        </p:txBody>
      </p:sp>
      <p:sp>
        <p:nvSpPr>
          <p:cNvPr id="27653" name="Rectangle 7"/>
          <p:cNvSpPr txBox="1">
            <a:spLocks noGrp="1" noChangeArrowheads="1"/>
          </p:cNvSpPr>
          <p:nvPr/>
        </p:nvSpPr>
        <p:spPr bwMode="auto">
          <a:xfrm>
            <a:off x="3886200" y="8688388"/>
            <a:ext cx="2971800" cy="455612"/>
          </a:xfrm>
          <a:prstGeom prst="rect">
            <a:avLst/>
          </a:prstGeom>
          <a:noFill/>
          <a:ln w="9525">
            <a:noFill/>
            <a:miter lim="800000"/>
            <a:headEnd/>
            <a:tailEnd/>
          </a:ln>
        </p:spPr>
        <p:txBody>
          <a:bodyPr lIns="91424" tIns="45712" rIns="91424" bIns="45712" anchor="b"/>
          <a:lstStyle/>
          <a:p>
            <a:pPr algn="r" defTabSz="912813" eaLnBrk="0" hangingPunct="0"/>
            <a:fld id="{591E050F-7315-4C7F-A1E3-945D54229CFA}" type="slidenum">
              <a:rPr lang="en-US" sz="1200"/>
              <a:pPr algn="r" defTabSz="912813" eaLnBrk="0" hangingPunct="0"/>
              <a:t>2</a:t>
            </a:fld>
            <a:endParaRPr lang="en-US" sz="1200"/>
          </a:p>
        </p:txBody>
      </p:sp>
      <p:sp>
        <p:nvSpPr>
          <p:cNvPr id="27654" name="Rectangle 2"/>
          <p:cNvSpPr>
            <a:spLocks noGrp="1" noRot="1" noChangeAspect="1" noChangeArrowheads="1" noTextEdit="1"/>
          </p:cNvSpPr>
          <p:nvPr>
            <p:ph type="sldImg"/>
          </p:nvPr>
        </p:nvSpPr>
        <p:spPr bwMode="auto">
          <a:xfrm>
            <a:off x="1141413" y="685800"/>
            <a:ext cx="4575175" cy="3430588"/>
          </a:xfrm>
          <a:noFill/>
          <a:ln>
            <a:solidFill>
              <a:srgbClr val="000000"/>
            </a:solidFill>
            <a:miter lim="800000"/>
            <a:headEnd/>
            <a:tailEnd/>
          </a:ln>
        </p:spPr>
      </p:sp>
      <p:sp>
        <p:nvSpPr>
          <p:cNvPr id="27655" name="Rectangle 3"/>
          <p:cNvSpPr>
            <a:spLocks noGrp="1" noChangeArrowheads="1"/>
          </p:cNvSpPr>
          <p:nvPr>
            <p:ph type="body" idx="1"/>
          </p:nvPr>
        </p:nvSpPr>
        <p:spPr bwMode="auto">
          <a:xfrm>
            <a:off x="914400" y="4343400"/>
            <a:ext cx="5029200" cy="4114800"/>
          </a:xfrm>
          <a:noFill/>
        </p:spPr>
        <p:txBody>
          <a:bodyPr lIns="91424" tIns="45712" rIns="91424" bIns="45712"/>
          <a:lstStyle/>
          <a:p>
            <a:pPr defTabSz="914400"/>
            <a:endParaRPr lang="en-US" smtClean="0">
              <a:ea typeface="ＭＳ Ｐゴシック"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xfrm>
            <a:off x="990600" y="303213"/>
            <a:ext cx="4873625" cy="3656012"/>
          </a:xfrm>
        </p:spPr>
      </p:sp>
      <p:sp>
        <p:nvSpPr>
          <p:cNvPr id="27651" name="Notes Placeholder 2"/>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a typeface="ＭＳ Ｐゴシック" pitchFamily="34" charset="-128"/>
              <a:cs typeface="Arial" pitchFamily="34" charset="0"/>
            </a:endParaRPr>
          </a:p>
        </p:txBody>
      </p:sp>
      <p:sp>
        <p:nvSpPr>
          <p:cNvPr id="27652" name="Slide Number Placeholder 3"/>
          <p:cNvSpPr>
            <a:spLocks noGrp="1"/>
          </p:cNvSpPr>
          <p:nvPr>
            <p:ph type="sldNum" sz="quarter"/>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723900" algn="l"/>
                <a:tab pos="1447800" algn="l"/>
                <a:tab pos="2171700" algn="l"/>
              </a:tabLst>
              <a:defRPr sz="1400">
                <a:solidFill>
                  <a:srgbClr val="000000"/>
                </a:solidFill>
                <a:latin typeface="Arial" pitchFamily="34" charset="0"/>
                <a:ea typeface="Arial Unicode MS" pitchFamily="34" charset="-128"/>
                <a:cs typeface="Arial Unicode MS" pitchFamily="34" charset="-128"/>
              </a:defRPr>
            </a:lvl1pPr>
            <a:lvl2pPr eaLnBrk="0" hangingPunct="0">
              <a:tabLst>
                <a:tab pos="723900" algn="l"/>
                <a:tab pos="1447800" algn="l"/>
                <a:tab pos="2171700" algn="l"/>
              </a:tabLst>
              <a:defRPr sz="1400">
                <a:solidFill>
                  <a:srgbClr val="000000"/>
                </a:solidFill>
                <a:latin typeface="Arial" pitchFamily="34" charset="0"/>
                <a:ea typeface="Arial Unicode MS" pitchFamily="34" charset="-128"/>
                <a:cs typeface="Arial Unicode MS" pitchFamily="34" charset="-128"/>
              </a:defRPr>
            </a:lvl2pPr>
            <a:lvl3pPr eaLnBrk="0" hangingPunct="0">
              <a:tabLst>
                <a:tab pos="723900" algn="l"/>
                <a:tab pos="1447800" algn="l"/>
                <a:tab pos="2171700" algn="l"/>
              </a:tabLst>
              <a:defRPr sz="1400">
                <a:solidFill>
                  <a:srgbClr val="000000"/>
                </a:solidFill>
                <a:latin typeface="Arial" pitchFamily="34" charset="0"/>
                <a:ea typeface="Arial Unicode MS" pitchFamily="34" charset="-128"/>
                <a:cs typeface="Arial Unicode MS" pitchFamily="34" charset="-128"/>
              </a:defRPr>
            </a:lvl3pPr>
            <a:lvl4pPr eaLnBrk="0" hangingPunct="0">
              <a:tabLst>
                <a:tab pos="723900" algn="l"/>
                <a:tab pos="1447800" algn="l"/>
                <a:tab pos="2171700" algn="l"/>
              </a:tabLst>
              <a:defRPr sz="1400">
                <a:solidFill>
                  <a:srgbClr val="000000"/>
                </a:solidFill>
                <a:latin typeface="Arial" pitchFamily="34" charset="0"/>
                <a:ea typeface="Arial Unicode MS" pitchFamily="34" charset="-128"/>
                <a:cs typeface="Arial Unicode MS" pitchFamily="34" charset="-128"/>
              </a:defRPr>
            </a:lvl4pPr>
            <a:lvl5pPr eaLnBrk="0" hangingPunct="0">
              <a:tabLst>
                <a:tab pos="723900" algn="l"/>
                <a:tab pos="1447800" algn="l"/>
                <a:tab pos="2171700" algn="l"/>
              </a:tabLst>
              <a:defRPr sz="1400">
                <a:solidFill>
                  <a:srgbClr val="000000"/>
                </a:solidFill>
                <a:latin typeface="Arial" pitchFamily="34" charset="0"/>
                <a:ea typeface="Arial Unicode MS" pitchFamily="34" charset="-128"/>
                <a:cs typeface="Arial Unicode MS" pitchFamily="34" charset="-128"/>
              </a:defRPr>
            </a:lvl5pPr>
            <a:lvl6pPr marL="2514600" indent="-228600" defTabSz="457200" eaLnBrk="0" fontAlgn="base" hangingPunct="0">
              <a:lnSpc>
                <a:spcPct val="92000"/>
              </a:lnSpc>
              <a:spcBef>
                <a:spcPct val="0"/>
              </a:spcBef>
              <a:spcAft>
                <a:spcPct val="0"/>
              </a:spcAft>
              <a:buClr>
                <a:srgbClr val="000000"/>
              </a:buClr>
              <a:buSzPct val="100000"/>
              <a:buFont typeface="Times New Roman" pitchFamily="18" charset="0"/>
              <a:tabLst>
                <a:tab pos="723900" algn="l"/>
                <a:tab pos="1447800" algn="l"/>
                <a:tab pos="2171700" algn="l"/>
              </a:tabLst>
              <a:defRPr sz="1400">
                <a:solidFill>
                  <a:srgbClr val="000000"/>
                </a:solidFill>
                <a:latin typeface="Arial" pitchFamily="34" charset="0"/>
                <a:ea typeface="Arial Unicode MS" pitchFamily="34" charset="-128"/>
                <a:cs typeface="Arial Unicode MS" pitchFamily="34" charset="-128"/>
              </a:defRPr>
            </a:lvl6pPr>
            <a:lvl7pPr marL="2971800" indent="-228600" defTabSz="457200" eaLnBrk="0" fontAlgn="base" hangingPunct="0">
              <a:lnSpc>
                <a:spcPct val="92000"/>
              </a:lnSpc>
              <a:spcBef>
                <a:spcPct val="0"/>
              </a:spcBef>
              <a:spcAft>
                <a:spcPct val="0"/>
              </a:spcAft>
              <a:buClr>
                <a:srgbClr val="000000"/>
              </a:buClr>
              <a:buSzPct val="100000"/>
              <a:buFont typeface="Times New Roman" pitchFamily="18" charset="0"/>
              <a:tabLst>
                <a:tab pos="723900" algn="l"/>
                <a:tab pos="1447800" algn="l"/>
                <a:tab pos="2171700" algn="l"/>
              </a:tabLst>
              <a:defRPr sz="1400">
                <a:solidFill>
                  <a:srgbClr val="000000"/>
                </a:solidFill>
                <a:latin typeface="Arial" pitchFamily="34" charset="0"/>
                <a:ea typeface="Arial Unicode MS" pitchFamily="34" charset="-128"/>
                <a:cs typeface="Arial Unicode MS" pitchFamily="34" charset="-128"/>
              </a:defRPr>
            </a:lvl7pPr>
            <a:lvl8pPr marL="3429000" indent="-228600" defTabSz="457200" eaLnBrk="0" fontAlgn="base" hangingPunct="0">
              <a:lnSpc>
                <a:spcPct val="92000"/>
              </a:lnSpc>
              <a:spcBef>
                <a:spcPct val="0"/>
              </a:spcBef>
              <a:spcAft>
                <a:spcPct val="0"/>
              </a:spcAft>
              <a:buClr>
                <a:srgbClr val="000000"/>
              </a:buClr>
              <a:buSzPct val="100000"/>
              <a:buFont typeface="Times New Roman" pitchFamily="18" charset="0"/>
              <a:tabLst>
                <a:tab pos="723900" algn="l"/>
                <a:tab pos="1447800" algn="l"/>
                <a:tab pos="2171700" algn="l"/>
              </a:tabLst>
              <a:defRPr sz="1400">
                <a:solidFill>
                  <a:srgbClr val="000000"/>
                </a:solidFill>
                <a:latin typeface="Arial" pitchFamily="34" charset="0"/>
                <a:ea typeface="Arial Unicode MS" pitchFamily="34" charset="-128"/>
                <a:cs typeface="Arial Unicode MS" pitchFamily="34" charset="-128"/>
              </a:defRPr>
            </a:lvl8pPr>
            <a:lvl9pPr marL="3886200" indent="-228600" defTabSz="457200" eaLnBrk="0" fontAlgn="base" hangingPunct="0">
              <a:lnSpc>
                <a:spcPct val="92000"/>
              </a:lnSpc>
              <a:spcBef>
                <a:spcPct val="0"/>
              </a:spcBef>
              <a:spcAft>
                <a:spcPct val="0"/>
              </a:spcAft>
              <a:buClr>
                <a:srgbClr val="000000"/>
              </a:buClr>
              <a:buSzPct val="100000"/>
              <a:buFont typeface="Times New Roman" pitchFamily="18" charset="0"/>
              <a:tabLst>
                <a:tab pos="723900" algn="l"/>
                <a:tab pos="1447800" algn="l"/>
                <a:tab pos="2171700" algn="l"/>
              </a:tabLst>
              <a:defRPr sz="1400">
                <a:solidFill>
                  <a:srgbClr val="000000"/>
                </a:solidFill>
                <a:latin typeface="Arial" pitchFamily="34" charset="0"/>
                <a:ea typeface="Arial Unicode MS" pitchFamily="34" charset="-128"/>
                <a:cs typeface="Arial Unicode MS" pitchFamily="34" charset="-128"/>
              </a:defRPr>
            </a:lvl9pPr>
          </a:lstStyle>
          <a:p>
            <a:pPr eaLnBrk="1" hangingPunct="1"/>
            <a:fld id="{D614B708-42B3-4678-90FE-FB227497F7F3}" type="slidenum">
              <a:rPr lang="en-US" sz="1200" smtClean="0">
                <a:solidFill>
                  <a:schemeClr val="tx1"/>
                </a:solidFill>
                <a:ea typeface="ＭＳ Ｐゴシック" pitchFamily="34" charset="-128"/>
                <a:cs typeface="Arial" pitchFamily="34" charset="0"/>
              </a:rPr>
              <a:pPr eaLnBrk="1" hangingPunct="1"/>
              <a:t>4</a:t>
            </a:fld>
            <a:endParaRPr lang="en-US" sz="1200" smtClean="0">
              <a:solidFill>
                <a:schemeClr val="tx1"/>
              </a:solidFill>
              <a:ea typeface="ＭＳ Ｐゴシック" pitchFamily="34" charset="-128"/>
              <a:cs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a:spcBef>
                <a:spcPct val="0"/>
              </a:spcBef>
            </a:pPr>
            <a:r>
              <a:rPr lang="en-US" smtClean="0">
                <a:cs typeface="Arial" pitchFamily="34" charset="0"/>
              </a:rPr>
              <a:t>Here’s a screen capture from the iOS interface, illustrating Content Navigator’s capabilities to:</a:t>
            </a:r>
          </a:p>
          <a:p>
            <a:pPr marL="228600" indent="-228600">
              <a:spcBef>
                <a:spcPct val="0"/>
              </a:spcBef>
              <a:buFontTx/>
              <a:buAutoNum type="arabicPeriod"/>
            </a:pPr>
            <a:r>
              <a:rPr lang="en-US" smtClean="0">
                <a:cs typeface="Arial" pitchFamily="34" charset="0"/>
              </a:rPr>
              <a:t>Browse the folder structure </a:t>
            </a:r>
          </a:p>
          <a:p>
            <a:pPr marL="228600" indent="-228600">
              <a:spcBef>
                <a:spcPct val="0"/>
              </a:spcBef>
              <a:buFontTx/>
              <a:buAutoNum type="arabicPeriod"/>
            </a:pPr>
            <a:r>
              <a:rPr lang="en-US" smtClean="0">
                <a:cs typeface="Arial" pitchFamily="34" charset="0"/>
              </a:rPr>
              <a:t>Searching the repository</a:t>
            </a:r>
          </a:p>
          <a:p>
            <a:pPr marL="228600" indent="-228600">
              <a:spcBef>
                <a:spcPct val="0"/>
              </a:spcBef>
              <a:buFontTx/>
              <a:buAutoNum type="arabicPeriod"/>
            </a:pPr>
            <a:r>
              <a:rPr lang="en-US" smtClean="0">
                <a:cs typeface="Arial" pitchFamily="34" charset="0"/>
              </a:rPr>
              <a:t>Adding documents into the repository from the device, including the on-board camera.</a:t>
            </a:r>
          </a:p>
          <a:p>
            <a:pPr marL="228600" indent="-228600">
              <a:spcBef>
                <a:spcPct val="0"/>
              </a:spcBef>
            </a:pPr>
            <a:r>
              <a:rPr lang="en-US" smtClean="0">
                <a:cs typeface="Arial" pitchFamily="34" charset="0"/>
              </a:rPr>
              <a:t>Note: regarding the metadata entered here from the mobile app…. choice lists will work from here.</a:t>
            </a:r>
          </a:p>
        </p:txBody>
      </p:sp>
      <p:sp>
        <p:nvSpPr>
          <p:cNvPr id="103428" name="Slide Number Placeholder 6"/>
          <p:cNvSpPr txBox="1">
            <a:spLocks noGrp="1"/>
          </p:cNvSpPr>
          <p:nvPr/>
        </p:nvSpPr>
        <p:spPr bwMode="auto">
          <a:xfrm>
            <a:off x="3884815" y="8685335"/>
            <a:ext cx="2971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400">
                <a:solidFill>
                  <a:schemeClr val="tx1"/>
                </a:solidFill>
                <a:latin typeface="Arial" pitchFamily="34" charset="0"/>
                <a:ea typeface="ＭＳ Ｐゴシック" pitchFamily="34" charset="-128"/>
              </a:defRPr>
            </a:lvl1pPr>
            <a:lvl2pPr marL="742950" indent="-285750" eaLnBrk="0" hangingPunct="0">
              <a:defRPr sz="1400">
                <a:solidFill>
                  <a:schemeClr val="tx1"/>
                </a:solidFill>
                <a:latin typeface="Arial" pitchFamily="34" charset="0"/>
                <a:ea typeface="ＭＳ Ｐゴシック" pitchFamily="34" charset="-128"/>
              </a:defRPr>
            </a:lvl2pPr>
            <a:lvl3pPr marL="1143000" indent="-228600" eaLnBrk="0" hangingPunct="0">
              <a:defRPr sz="1400">
                <a:solidFill>
                  <a:schemeClr val="tx1"/>
                </a:solidFill>
                <a:latin typeface="Arial" pitchFamily="34" charset="0"/>
                <a:ea typeface="ＭＳ Ｐゴシック" pitchFamily="34" charset="-128"/>
              </a:defRPr>
            </a:lvl3pPr>
            <a:lvl4pPr marL="1600200" indent="-228600" eaLnBrk="0" hangingPunct="0">
              <a:defRPr sz="1400">
                <a:solidFill>
                  <a:schemeClr val="tx1"/>
                </a:solidFill>
                <a:latin typeface="Arial" pitchFamily="34" charset="0"/>
                <a:ea typeface="ＭＳ Ｐゴシック" pitchFamily="34" charset="-128"/>
              </a:defRPr>
            </a:lvl4pPr>
            <a:lvl5pPr marL="2057400" indent="-228600" eaLnBrk="0" hangingPunct="0">
              <a:defRPr sz="1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400">
                <a:solidFill>
                  <a:schemeClr val="tx1"/>
                </a:solidFill>
                <a:latin typeface="Arial" pitchFamily="34" charset="0"/>
                <a:ea typeface="ＭＳ Ｐゴシック" pitchFamily="34" charset="-128"/>
              </a:defRPr>
            </a:lvl9pPr>
          </a:lstStyle>
          <a:p>
            <a:pPr algn="r" eaLnBrk="1" hangingPunct="1"/>
            <a:fld id="{768C884C-79EA-4551-AE16-9AC0AECECFBB}" type="slidenum">
              <a:rPr lang="en-US" sz="1200">
                <a:latin typeface="Calibri" pitchFamily="34" charset="0"/>
              </a:rPr>
              <a:pPr algn="r" eaLnBrk="1" hangingPunct="1"/>
              <a:t>9</a:t>
            </a:fld>
            <a:endParaRPr lang="en-US" sz="1200">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990600" y="303213"/>
            <a:ext cx="4873625" cy="3656012"/>
          </a:xfrm>
          <a:solidFill>
            <a:schemeClr val="accent1"/>
          </a:solidFill>
          <a:ln w="25400">
            <a:solidFill>
              <a:schemeClr val="accent1">
                <a:shade val="50000"/>
              </a:schemeClr>
            </a:solidFill>
          </a:ln>
        </p:spPr>
      </p:sp>
      <p:sp>
        <p:nvSpPr>
          <p:cNvPr id="29699" name="Notes Placeholder 2"/>
          <p:cNvSpPr>
            <a:spLocks noGrp="1"/>
          </p:cNvSpPr>
          <p:nvPr>
            <p:ph type="body" sz="quarter" idx="1"/>
          </p:nvPr>
        </p:nvSpPr>
        <p:spPr>
          <a:xfrm>
            <a:off x="685800" y="4343400"/>
            <a:ext cx="5486400" cy="665163"/>
          </a:xfrm>
          <a:noFill/>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tabLst>
                <a:tab pos="187325" algn="l"/>
                <a:tab pos="900113" algn="l"/>
                <a:tab pos="1801813" algn="l"/>
                <a:tab pos="2703513" algn="l"/>
                <a:tab pos="3605213" algn="l"/>
                <a:tab pos="4506913" algn="l"/>
                <a:tab pos="5408613" algn="l"/>
                <a:tab pos="6310313" algn="l"/>
                <a:tab pos="7212013" algn="l"/>
                <a:tab pos="8112125" algn="l"/>
                <a:tab pos="9013825" algn="l"/>
                <a:tab pos="9915525" algn="l"/>
              </a:tabLst>
            </a:pPr>
            <a:endParaRPr lang="en-US" smtClean="0">
              <a:latin typeface="Arial" pitchFamily="34" charset="0"/>
              <a:ea typeface="ＭＳ Ｐゴシック" pitchFamily="34" charset="-128"/>
              <a:cs typeface="Arial" pitchFamily="34" charset="0"/>
            </a:endParaRPr>
          </a:p>
          <a:p>
            <a:pPr>
              <a:tabLst>
                <a:tab pos="187325" algn="l"/>
                <a:tab pos="900113" algn="l"/>
                <a:tab pos="1801813" algn="l"/>
                <a:tab pos="2703513" algn="l"/>
                <a:tab pos="3605213" algn="l"/>
                <a:tab pos="4506913" algn="l"/>
                <a:tab pos="5408613" algn="l"/>
                <a:tab pos="6310313" algn="l"/>
                <a:tab pos="7212013" algn="l"/>
                <a:tab pos="8112125" algn="l"/>
                <a:tab pos="9013825" algn="l"/>
                <a:tab pos="9915525" algn="l"/>
              </a:tabLst>
            </a:pPr>
            <a:r>
              <a:rPr lang="en-US" smtClean="0">
                <a:latin typeface="Arial" pitchFamily="34" charset="0"/>
                <a:ea typeface="ＭＳ Ｐゴシック" pitchFamily="34" charset="-128"/>
                <a:cs typeface="Arial" pitchFamily="34" charset="0"/>
              </a:rPr>
              <a:t>External choice lists</a:t>
            </a:r>
          </a:p>
          <a:p>
            <a:pPr lvl="1">
              <a:tabLst>
                <a:tab pos="187325" algn="l"/>
                <a:tab pos="900113" algn="l"/>
                <a:tab pos="1801813" algn="l"/>
                <a:tab pos="2703513" algn="l"/>
                <a:tab pos="3605213" algn="l"/>
                <a:tab pos="4506913" algn="l"/>
                <a:tab pos="5408613" algn="l"/>
                <a:tab pos="6310313" algn="l"/>
                <a:tab pos="7212013" algn="l"/>
                <a:tab pos="8112125" algn="l"/>
                <a:tab pos="9013825" algn="l"/>
                <a:tab pos="9915525" algn="l"/>
              </a:tabLst>
            </a:pPr>
            <a:r>
              <a:rPr lang="en-US" smtClean="0">
                <a:latin typeface="Arial" pitchFamily="34" charset="0"/>
                <a:ea typeface="ＭＳ Ｐゴシック" pitchFamily="34" charset="-128"/>
                <a:cs typeface="Arial" pitchFamily="34" charset="0"/>
              </a:rPr>
              <a:t>Locations, Part numbers, Approvers, …</a:t>
            </a:r>
          </a:p>
          <a:p>
            <a:pPr>
              <a:tabLst>
                <a:tab pos="187325" algn="l"/>
                <a:tab pos="900113" algn="l"/>
                <a:tab pos="1801813" algn="l"/>
                <a:tab pos="2703513" algn="l"/>
                <a:tab pos="3605213" algn="l"/>
                <a:tab pos="4506913" algn="l"/>
                <a:tab pos="5408613" algn="l"/>
                <a:tab pos="6310313" algn="l"/>
                <a:tab pos="7212013" algn="l"/>
                <a:tab pos="8112125" algn="l"/>
                <a:tab pos="9013825" algn="l"/>
                <a:tab pos="9915525" algn="l"/>
              </a:tabLst>
            </a:pPr>
            <a:r>
              <a:rPr lang="en-US" smtClean="0">
                <a:latin typeface="Arial" pitchFamily="34" charset="0"/>
                <a:ea typeface="ＭＳ Ｐゴシック" pitchFamily="34" charset="-128"/>
                <a:cs typeface="Arial" pitchFamily="34" charset="0"/>
              </a:rPr>
              <a:t>Dependencies between properties</a:t>
            </a:r>
          </a:p>
          <a:p>
            <a:pPr lvl="1">
              <a:tabLst>
                <a:tab pos="187325" algn="l"/>
                <a:tab pos="900113" algn="l"/>
                <a:tab pos="1801813" algn="l"/>
                <a:tab pos="2703513" algn="l"/>
                <a:tab pos="3605213" algn="l"/>
                <a:tab pos="4506913" algn="l"/>
                <a:tab pos="5408613" algn="l"/>
                <a:tab pos="6310313" algn="l"/>
                <a:tab pos="7212013" algn="l"/>
                <a:tab pos="8112125" algn="l"/>
                <a:tab pos="9013825" algn="l"/>
                <a:tab pos="9915525" algn="l"/>
              </a:tabLst>
            </a:pPr>
            <a:r>
              <a:rPr lang="en-US" smtClean="0">
                <a:latin typeface="Arial" pitchFamily="34" charset="0"/>
                <a:cs typeface="Arial" pitchFamily="34" charset="0"/>
              </a:rPr>
              <a:t>E.g. Country, City, State</a:t>
            </a:r>
          </a:p>
          <a:p>
            <a:pPr>
              <a:tabLst>
                <a:tab pos="187325" algn="l"/>
                <a:tab pos="900113" algn="l"/>
                <a:tab pos="1801813" algn="l"/>
                <a:tab pos="2703513" algn="l"/>
                <a:tab pos="3605213" algn="l"/>
                <a:tab pos="4506913" algn="l"/>
                <a:tab pos="5408613" algn="l"/>
                <a:tab pos="6310313" algn="l"/>
                <a:tab pos="7212013" algn="l"/>
                <a:tab pos="8112125" algn="l"/>
                <a:tab pos="9013825" algn="l"/>
                <a:tab pos="9915525" algn="l"/>
              </a:tabLst>
            </a:pPr>
            <a:r>
              <a:rPr lang="en-US" smtClean="0">
                <a:latin typeface="Arial" pitchFamily="34" charset="0"/>
                <a:ea typeface="ＭＳ Ｐゴシック" pitchFamily="34" charset="-128"/>
              </a:rPr>
              <a:t>Set default or dynamic values</a:t>
            </a:r>
          </a:p>
          <a:p>
            <a:pPr>
              <a:tabLst>
                <a:tab pos="187325" algn="l"/>
                <a:tab pos="900113" algn="l"/>
                <a:tab pos="1801813" algn="l"/>
                <a:tab pos="2703513" algn="l"/>
                <a:tab pos="3605213" algn="l"/>
                <a:tab pos="4506913" algn="l"/>
                <a:tab pos="5408613" algn="l"/>
                <a:tab pos="6310313" algn="l"/>
                <a:tab pos="7212013" algn="l"/>
                <a:tab pos="8112125" algn="l"/>
                <a:tab pos="9013825" algn="l"/>
                <a:tab pos="9915525" algn="l"/>
              </a:tabLst>
            </a:pPr>
            <a:r>
              <a:rPr lang="en-US" smtClean="0">
                <a:latin typeface="Arial" pitchFamily="34" charset="0"/>
                <a:ea typeface="ＭＳ Ｐゴシック" pitchFamily="34" charset="-128"/>
              </a:rPr>
              <a:t>Property value and format validation</a:t>
            </a:r>
          </a:p>
          <a:p>
            <a:pPr lvl="1">
              <a:tabLst>
                <a:tab pos="187325" algn="l"/>
                <a:tab pos="900113" algn="l"/>
                <a:tab pos="1801813" algn="l"/>
                <a:tab pos="2703513" algn="l"/>
                <a:tab pos="3605213" algn="l"/>
                <a:tab pos="4506913" algn="l"/>
                <a:tab pos="5408613" algn="l"/>
                <a:tab pos="6310313" algn="l"/>
                <a:tab pos="7212013" algn="l"/>
                <a:tab pos="8112125" algn="l"/>
                <a:tab pos="9013825" algn="l"/>
                <a:tab pos="9915525" algn="l"/>
              </a:tabLst>
            </a:pPr>
            <a:r>
              <a:rPr lang="en-US" smtClean="0">
                <a:latin typeface="Arial" pitchFamily="34" charset="0"/>
                <a:cs typeface="Arial" pitchFamily="34" charset="0"/>
              </a:rPr>
              <a:t>External or regular expressions</a:t>
            </a:r>
          </a:p>
          <a:p>
            <a:pPr>
              <a:tabLst>
                <a:tab pos="187325" algn="l"/>
                <a:tab pos="900113" algn="l"/>
                <a:tab pos="1801813" algn="l"/>
                <a:tab pos="2703513" algn="l"/>
                <a:tab pos="3605213" algn="l"/>
                <a:tab pos="4506913" algn="l"/>
                <a:tab pos="5408613" algn="l"/>
                <a:tab pos="6310313" algn="l"/>
                <a:tab pos="7212013" algn="l"/>
                <a:tab pos="8112125" algn="l"/>
                <a:tab pos="9013825" algn="l"/>
                <a:tab pos="9915525" algn="l"/>
              </a:tabLst>
            </a:pPr>
            <a:r>
              <a:rPr lang="en-US" smtClean="0">
                <a:latin typeface="Arial" pitchFamily="34" charset="0"/>
                <a:ea typeface="ＭＳ Ｐゴシック" pitchFamily="34" charset="-128"/>
              </a:rPr>
              <a:t>Dynamic properties</a:t>
            </a:r>
          </a:p>
          <a:p>
            <a:pPr lvl="1">
              <a:tabLst>
                <a:tab pos="187325" algn="l"/>
                <a:tab pos="900113" algn="l"/>
                <a:tab pos="1801813" algn="l"/>
                <a:tab pos="2703513" algn="l"/>
                <a:tab pos="3605213" algn="l"/>
                <a:tab pos="4506913" algn="l"/>
                <a:tab pos="5408613" algn="l"/>
                <a:tab pos="6310313" algn="l"/>
                <a:tab pos="7212013" algn="l"/>
                <a:tab pos="8112125" algn="l"/>
                <a:tab pos="9013825" algn="l"/>
                <a:tab pos="9915525" algn="l"/>
              </a:tabLst>
            </a:pPr>
            <a:r>
              <a:rPr lang="en-US" smtClean="0">
                <a:latin typeface="Arial" pitchFamily="34" charset="0"/>
                <a:cs typeface="Arial" pitchFamily="34" charset="0"/>
              </a:rPr>
              <a:t>Hide/show &amp; read-only/write</a:t>
            </a:r>
          </a:p>
          <a:p>
            <a:pPr>
              <a:buSzPct val="45000"/>
              <a:buFont typeface="StarSymbol" charset="0"/>
              <a:buNone/>
              <a:tabLst>
                <a:tab pos="187325" algn="l"/>
                <a:tab pos="900113" algn="l"/>
                <a:tab pos="1801813" algn="l"/>
                <a:tab pos="2703513" algn="l"/>
                <a:tab pos="3605213" algn="l"/>
                <a:tab pos="4506913" algn="l"/>
                <a:tab pos="5408613" algn="l"/>
                <a:tab pos="6310313" algn="l"/>
                <a:tab pos="7212013" algn="l"/>
                <a:tab pos="8112125" algn="l"/>
                <a:tab pos="9013825" algn="l"/>
                <a:tab pos="9915525" algn="l"/>
              </a:tabLst>
            </a:pPr>
            <a:endParaRPr lang="en-US" smtClean="0">
              <a:latin typeface="Arial" pitchFamily="34" charset="0"/>
              <a:ea typeface="ＭＳ Ｐゴシック"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defTabSz="914400"/>
            <a:fld id="{54FF8C88-9245-456A-A656-413D6ED5236B}" type="slidenum">
              <a:rPr lang="en-US" sz="1200"/>
              <a:pPr algn="r" defTabSz="914400"/>
              <a:t>23</a:t>
            </a:fld>
            <a:endParaRPr lang="en-US" sz="1200"/>
          </a:p>
        </p:txBody>
      </p:sp>
      <p:sp>
        <p:nvSpPr>
          <p:cNvPr id="3072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0723" name="Rectangle 3"/>
          <p:cNvSpPr>
            <a:spLocks noGrp="1" noChangeArrowheads="1"/>
          </p:cNvSpPr>
          <p:nvPr>
            <p:ph type="body" idx="1"/>
          </p:nvPr>
        </p:nvSpPr>
        <p:spPr bwMode="auto">
          <a:noFill/>
        </p:spPr>
        <p:txBody>
          <a:bodyPr/>
          <a:lstStyle/>
          <a:p>
            <a:pPr defTabSz="914400"/>
            <a:endParaRPr lang="en-US" smtClean="0">
              <a:ea typeface="ＭＳ Ｐゴシック"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4" name="Picture 10" descr="IOD12-date location.png"/>
          <p:cNvPicPr>
            <a:picLocks noChangeAspect="1"/>
          </p:cNvPicPr>
          <p:nvPr userDrawn="1"/>
        </p:nvPicPr>
        <p:blipFill>
          <a:blip r:embed="rId2"/>
          <a:srcRect/>
          <a:stretch>
            <a:fillRect/>
          </a:stretch>
        </p:blipFill>
        <p:spPr bwMode="auto">
          <a:xfrm>
            <a:off x="406400" y="1295400"/>
            <a:ext cx="1922463" cy="434975"/>
          </a:xfrm>
          <a:prstGeom prst="rect">
            <a:avLst/>
          </a:prstGeom>
          <a:noFill/>
          <a:ln w="9525">
            <a:noFill/>
            <a:miter lim="800000"/>
            <a:headEnd/>
            <a:tailEnd/>
          </a:ln>
        </p:spPr>
      </p:pic>
      <p:pic>
        <p:nvPicPr>
          <p:cNvPr id="5" name="Picture 11" descr="IOD12 CBM.png"/>
          <p:cNvPicPr>
            <a:picLocks noChangeAspect="1"/>
          </p:cNvPicPr>
          <p:nvPr userDrawn="1"/>
        </p:nvPicPr>
        <p:blipFill>
          <a:blip r:embed="rId3"/>
          <a:srcRect/>
          <a:stretch>
            <a:fillRect/>
          </a:stretch>
        </p:blipFill>
        <p:spPr bwMode="auto">
          <a:xfrm>
            <a:off x="381000" y="681038"/>
            <a:ext cx="4140200" cy="438150"/>
          </a:xfrm>
          <a:prstGeom prst="rect">
            <a:avLst/>
          </a:prstGeom>
          <a:noFill/>
          <a:ln w="9525">
            <a:noFill/>
            <a:miter lim="800000"/>
            <a:headEnd/>
            <a:tailEnd/>
          </a:ln>
        </p:spPr>
      </p:pic>
      <p:pic>
        <p:nvPicPr>
          <p:cNvPr id="6" name="Picture 12" descr="IBM logo.png"/>
          <p:cNvPicPr>
            <a:picLocks noChangeAspect="1"/>
          </p:cNvPicPr>
          <p:nvPr userDrawn="1"/>
        </p:nvPicPr>
        <p:blipFill>
          <a:blip r:embed="rId4"/>
          <a:srcRect/>
          <a:stretch>
            <a:fillRect/>
          </a:stretch>
        </p:blipFill>
        <p:spPr bwMode="auto">
          <a:xfrm>
            <a:off x="8064500" y="393700"/>
            <a:ext cx="817563" cy="304800"/>
          </a:xfrm>
          <a:prstGeom prst="rect">
            <a:avLst/>
          </a:prstGeom>
          <a:noFill/>
          <a:ln w="9525">
            <a:noFill/>
            <a:miter lim="800000"/>
            <a:headEnd/>
            <a:tailEnd/>
          </a:ln>
        </p:spPr>
      </p:pic>
      <p:pic>
        <p:nvPicPr>
          <p:cNvPr id="7" name="Picture 1"/>
          <p:cNvPicPr>
            <a:picLocks noChangeAspect="1"/>
          </p:cNvPicPr>
          <p:nvPr userDrawn="1"/>
        </p:nvPicPr>
        <p:blipFill>
          <a:blip r:embed="rId5"/>
          <a:srcRect/>
          <a:stretch>
            <a:fillRect/>
          </a:stretch>
        </p:blipFill>
        <p:spPr bwMode="auto">
          <a:xfrm>
            <a:off x="4633913" y="2670175"/>
            <a:ext cx="4510087" cy="4187825"/>
          </a:xfrm>
          <a:prstGeom prst="rect">
            <a:avLst/>
          </a:prstGeom>
          <a:noFill/>
          <a:ln w="9525">
            <a:noFill/>
            <a:miter lim="800000"/>
            <a:headEnd/>
            <a:tailEnd/>
          </a:ln>
        </p:spPr>
      </p:pic>
      <p:sp>
        <p:nvSpPr>
          <p:cNvPr id="8" name="TextBox 8"/>
          <p:cNvSpPr txBox="1"/>
          <p:nvPr userDrawn="1"/>
        </p:nvSpPr>
        <p:spPr>
          <a:xfrm>
            <a:off x="4883150" y="6434138"/>
            <a:ext cx="965200" cy="307975"/>
          </a:xfrm>
          <a:prstGeom prst="rect">
            <a:avLst/>
          </a:prstGeom>
          <a:noFill/>
        </p:spPr>
        <p:txBody>
          <a:bodyPr>
            <a:spAutoFit/>
          </a:bodyPr>
          <a:lstStyle/>
          <a:p>
            <a:pPr>
              <a:defRPr/>
            </a:pPr>
            <a:r>
              <a:rPr lang="en-US" sz="1400" b="1" dirty="0">
                <a:latin typeface="HelveticaNeueLT Com 55 Roman" pitchFamily="34" charset="0"/>
                <a:cs typeface="Arial" pitchFamily="34" charset="0"/>
              </a:rPr>
              <a:t>#</a:t>
            </a:r>
            <a:r>
              <a:rPr lang="en-US" sz="1400" b="1" dirty="0" err="1">
                <a:latin typeface="HelveticaNeueLT Com 55 Roman" pitchFamily="34" charset="0"/>
                <a:cs typeface="Arial" pitchFamily="34" charset="0"/>
              </a:rPr>
              <a:t>ibmiod</a:t>
            </a:r>
            <a:endParaRPr lang="en-US" sz="1400" b="1" dirty="0">
              <a:latin typeface="HelveticaNeueLT Com 55 Roman" pitchFamily="34" charset="0"/>
              <a:cs typeface="Arial" pitchFamily="34" charset="0"/>
            </a:endParaRPr>
          </a:p>
        </p:txBody>
      </p:sp>
      <p:sp>
        <p:nvSpPr>
          <p:cNvPr id="321543" name="Title Placeholder 1"/>
          <p:cNvSpPr>
            <a:spLocks noGrp="1"/>
          </p:cNvSpPr>
          <p:nvPr>
            <p:ph type="ctrTitle"/>
          </p:nvPr>
        </p:nvSpPr>
        <p:spPr>
          <a:xfrm>
            <a:off x="360363" y="2070099"/>
            <a:ext cx="6332537" cy="974725"/>
          </a:xfrm>
        </p:spPr>
        <p:txBody>
          <a:bodyPr/>
          <a:lstStyle>
            <a:lvl1pPr algn="l">
              <a:defRPr sz="3200" smtClean="0">
                <a:solidFill>
                  <a:schemeClr val="hlink"/>
                </a:solidFill>
                <a:latin typeface="Arial" charset="0"/>
                <a:ea typeface="ＭＳ Ｐゴシック" pitchFamily="34" charset="-128"/>
              </a:defRPr>
            </a:lvl1pPr>
          </a:lstStyle>
          <a:p>
            <a:pPr lvl="0"/>
            <a:r>
              <a:rPr lang="en-US" noProof="0" dirty="0" smtClean="0"/>
              <a:t>Click to edit Master title style</a:t>
            </a:r>
          </a:p>
        </p:txBody>
      </p:sp>
      <p:sp>
        <p:nvSpPr>
          <p:cNvPr id="321544" name="Text Placeholder 2"/>
          <p:cNvSpPr>
            <a:spLocks noGrp="1"/>
          </p:cNvSpPr>
          <p:nvPr>
            <p:ph type="subTitle" idx="1"/>
          </p:nvPr>
        </p:nvSpPr>
        <p:spPr>
          <a:xfrm>
            <a:off x="365125" y="3115469"/>
            <a:ext cx="4527550" cy="900112"/>
          </a:xfrm>
        </p:spPr>
        <p:txBody>
          <a:bodyPr/>
          <a:lstStyle>
            <a:lvl1pPr marL="0" indent="0" algn="l">
              <a:lnSpc>
                <a:spcPct val="65000"/>
              </a:lnSpc>
              <a:buFont typeface="Arial" charset="0"/>
              <a:buNone/>
              <a:defRPr sz="2000" smtClean="0">
                <a:latin typeface="Arial" charset="0"/>
                <a:ea typeface="ＭＳ Ｐゴシック" pitchFamily="34" charset="-128"/>
                <a:cs typeface="ＭＳ Ｐゴシック" pitchFamily="34" charset="-128"/>
              </a:defRPr>
            </a:lvl1pPr>
          </a:lstStyle>
          <a:p>
            <a:pPr lvl="0"/>
            <a:r>
              <a:rPr lang="en-US" noProof="0" dirty="0" smtClean="0"/>
              <a:t>Click to edit Master subtitle </a:t>
            </a:r>
          </a:p>
        </p:txBody>
      </p:sp>
      <p:sp>
        <p:nvSpPr>
          <p:cNvPr id="9" name="Rectangle 9"/>
          <p:cNvSpPr>
            <a:spLocks noGrp="1" noChangeArrowheads="1"/>
          </p:cNvSpPr>
          <p:nvPr>
            <p:ph type="sldNum" sz="quarter" idx="10"/>
          </p:nvPr>
        </p:nvSpPr>
        <p:spPr/>
        <p:txBody>
          <a:bodyPr/>
          <a:lstStyle>
            <a:lvl1pPr>
              <a:defRPr sz="1000"/>
            </a:lvl1pPr>
          </a:lstStyle>
          <a:p>
            <a:pPr>
              <a:defRPr/>
            </a:pPr>
            <a:fld id="{19AB26B6-C140-484B-B8AE-CBF4F03ABC11}" type="slidenum">
              <a:rPr lang="en-US"/>
              <a:pPr>
                <a:defRPr/>
              </a:pPr>
              <a:t>‹#›</a:t>
            </a:fld>
            <a:endParaRPr lang="en-US" dirty="0"/>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Subtitle no graphics">
    <p:spTree>
      <p:nvGrpSpPr>
        <p:cNvPr id="1" name=""/>
        <p:cNvGrpSpPr/>
        <p:nvPr/>
      </p:nvGrpSpPr>
      <p:grpSpPr>
        <a:xfrm>
          <a:off x="0" y="0"/>
          <a:ext cx="0" cy="0"/>
          <a:chOff x="0" y="0"/>
          <a:chExt cx="0" cy="0"/>
        </a:xfrm>
      </p:grpSpPr>
      <p:sp>
        <p:nvSpPr>
          <p:cNvPr id="4" name="Rectangle 3"/>
          <p:cNvSpPr/>
          <p:nvPr userDrawn="1"/>
        </p:nvSpPr>
        <p:spPr>
          <a:xfrm>
            <a:off x="361950" y="5124450"/>
            <a:ext cx="8782050" cy="17335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Title Placeholder 1"/>
          <p:cNvSpPr>
            <a:spLocks noGrp="1"/>
          </p:cNvSpPr>
          <p:nvPr>
            <p:ph type="title"/>
          </p:nvPr>
        </p:nvSpPr>
        <p:spPr bwMode="auto">
          <a:xfrm>
            <a:off x="212725" y="103188"/>
            <a:ext cx="7762875" cy="769937"/>
          </a:xfrm>
          <a:prstGeom prst="rect">
            <a:avLst/>
          </a:prstGeom>
          <a:noFill/>
          <a:ln>
            <a:noFill/>
          </a:ln>
          <a:extLst/>
        </p:spPr>
        <p:txBody>
          <a:bodyPr/>
          <a:lstStyle>
            <a:lvl1pPr>
              <a:defRPr sz="2800"/>
            </a:lvl1pPr>
          </a:lstStyle>
          <a:p>
            <a:pPr lvl="0"/>
            <a:r>
              <a:rPr lang="en-US" dirty="0" smtClean="0"/>
              <a:t>Click to edit Master title </a:t>
            </a:r>
          </a:p>
        </p:txBody>
      </p:sp>
      <p:sp>
        <p:nvSpPr>
          <p:cNvPr id="9" name="Content Placeholder 7"/>
          <p:cNvSpPr>
            <a:spLocks noGrp="1"/>
          </p:cNvSpPr>
          <p:nvPr>
            <p:ph sz="quarter" idx="13"/>
          </p:nvPr>
        </p:nvSpPr>
        <p:spPr>
          <a:xfrm>
            <a:off x="241300" y="1041400"/>
            <a:ext cx="8204200" cy="444500"/>
          </a:xfrm>
        </p:spPr>
        <p:txBody>
          <a:bodyPr/>
          <a:lstStyle>
            <a:lvl1pPr marL="0" indent="0">
              <a:lnSpc>
                <a:spcPct val="50000"/>
              </a:lnSpc>
              <a:buFontTx/>
              <a:buNone/>
              <a:defRPr sz="2200" b="1" i="1">
                <a:solidFill>
                  <a:srgbClr val="002060"/>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Click to edit Master text styles</a:t>
            </a:r>
          </a:p>
        </p:txBody>
      </p:sp>
      <p:sp>
        <p:nvSpPr>
          <p:cNvPr id="5" name="Rectangle 9"/>
          <p:cNvSpPr>
            <a:spLocks noGrp="1" noChangeArrowheads="1"/>
          </p:cNvSpPr>
          <p:nvPr>
            <p:ph type="sldNum" sz="quarter" idx="14"/>
          </p:nvPr>
        </p:nvSpPr>
        <p:spPr/>
        <p:txBody>
          <a:bodyPr/>
          <a:lstStyle>
            <a:lvl1pPr>
              <a:defRPr sz="1000"/>
            </a:lvl1pPr>
          </a:lstStyle>
          <a:p>
            <a:pPr>
              <a:defRPr/>
            </a:pPr>
            <a:fld id="{7F5D191D-34C4-4744-A262-37AEC85A578C}" type="slidenum">
              <a:rPr lang="en-US"/>
              <a:pPr>
                <a:defRPr/>
              </a:pPr>
              <a:t>‹#›</a:t>
            </a:fld>
            <a:endParaRPr lang="en-US" dirty="0"/>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 no graphics">
    <p:spTree>
      <p:nvGrpSpPr>
        <p:cNvPr id="1" name=""/>
        <p:cNvGrpSpPr/>
        <p:nvPr/>
      </p:nvGrpSpPr>
      <p:grpSpPr>
        <a:xfrm>
          <a:off x="0" y="0"/>
          <a:ext cx="0" cy="0"/>
          <a:chOff x="0" y="0"/>
          <a:chExt cx="0" cy="0"/>
        </a:xfrm>
      </p:grpSpPr>
      <p:sp>
        <p:nvSpPr>
          <p:cNvPr id="3" name="Rectangle 2"/>
          <p:cNvSpPr/>
          <p:nvPr userDrawn="1"/>
        </p:nvSpPr>
        <p:spPr>
          <a:xfrm>
            <a:off x="361950" y="5124450"/>
            <a:ext cx="8782050" cy="17335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2"/>
          <p:cNvSpPr>
            <a:spLocks noGrp="1"/>
          </p:cNvSpPr>
          <p:nvPr>
            <p:ph type="sldNum" sz="quarter" idx="10"/>
          </p:nvPr>
        </p:nvSpPr>
        <p:spPr/>
        <p:txBody>
          <a:bodyPr/>
          <a:lstStyle>
            <a:lvl1pPr>
              <a:defRPr/>
            </a:lvl1pPr>
          </a:lstStyle>
          <a:p>
            <a:pPr>
              <a:defRPr/>
            </a:pPr>
            <a:fld id="{BF0C309E-B5F1-4232-AAA7-65592FAFF8A4}" type="slidenum">
              <a:rPr lang="en-US"/>
              <a:pPr>
                <a:defRPr/>
              </a:pPr>
              <a:t>‹#›</a:t>
            </a:fld>
            <a:endParaRPr lang="en-US"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2" name="Rectangle 1"/>
          <p:cNvSpPr/>
          <p:nvPr userDrawn="1"/>
        </p:nvSpPr>
        <p:spPr>
          <a:xfrm>
            <a:off x="361950" y="5124450"/>
            <a:ext cx="8782050" cy="17335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Rectangle 2"/>
          <p:cNvSpPr/>
          <p:nvPr userDrawn="1"/>
        </p:nvSpPr>
        <p:spPr>
          <a:xfrm>
            <a:off x="8089900" y="0"/>
            <a:ext cx="1054100"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Slide Number Placeholder 2"/>
          <p:cNvSpPr>
            <a:spLocks noGrp="1"/>
          </p:cNvSpPr>
          <p:nvPr>
            <p:ph type="sldNum" sz="quarter" idx="10"/>
          </p:nvPr>
        </p:nvSpPr>
        <p:spPr/>
        <p:txBody>
          <a:bodyPr/>
          <a:lstStyle>
            <a:lvl1pPr>
              <a:defRPr/>
            </a:lvl1pPr>
          </a:lstStyle>
          <a:p>
            <a:pPr>
              <a:defRPr/>
            </a:pPr>
            <a:fld id="{41EC4406-60A2-4F04-849D-EB8DD7C5D7C0}" type="slidenum">
              <a:rPr lang="en-US"/>
              <a:pPr>
                <a:defRPr/>
              </a:pPr>
              <a:t>‹#›</a:t>
            </a:fld>
            <a:endParaRPr lang="en-US" dirty="0"/>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sldNum" sz="quarter" idx="11"/>
          </p:nvPr>
        </p:nvSpPr>
        <p:spPr/>
        <p:txBody>
          <a:bodyPr/>
          <a:lstStyle>
            <a:lvl1pPr>
              <a:defRPr/>
            </a:lvl1pPr>
          </a:lstStyle>
          <a:p>
            <a:pPr>
              <a:defRPr/>
            </a:pPr>
            <a:fld id="{9CE491C0-F74F-4F6E-A6BA-896DC6FE291B}" type="slidenum">
              <a:rPr lang="en-US"/>
              <a:pPr>
                <a:defRPr/>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2725" y="103188"/>
            <a:ext cx="7864475" cy="769937"/>
          </a:xfrm>
        </p:spPr>
        <p:txBody>
          <a:bodyPr/>
          <a:lstStyle/>
          <a:p>
            <a:r>
              <a:rPr lang="en-US"/>
              <a:t>Click to edit Master title style</a:t>
            </a:r>
          </a:p>
        </p:txBody>
      </p:sp>
      <p:sp>
        <p:nvSpPr>
          <p:cNvPr id="3" name="Rectangle 9"/>
          <p:cNvSpPr>
            <a:spLocks noGrp="1" noChangeArrowheads="1"/>
          </p:cNvSpPr>
          <p:nvPr>
            <p:ph type="sldNum" sz="quarter" idx="11"/>
          </p:nvPr>
        </p:nvSpPr>
        <p:spPr/>
        <p:txBody>
          <a:bodyPr/>
          <a:lstStyle>
            <a:lvl1pPr>
              <a:defRPr/>
            </a:lvl1pPr>
          </a:lstStyle>
          <a:p>
            <a:pPr>
              <a:defRPr/>
            </a:pPr>
            <a:fld id="{62B8C5AF-280A-4F8B-A1BB-39D19CD3A11B}" type="slidenum">
              <a:rPr lang="en-US"/>
              <a:pPr>
                <a:defRPr/>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idx="10"/>
          </p:nvPr>
        </p:nvSpPr>
        <p:spPr>
          <a:xfrm>
            <a:off x="549275" y="6537325"/>
            <a:ext cx="1004888" cy="228600"/>
          </a:xfrm>
          <a:prstGeom prst="rect">
            <a:avLst/>
          </a:prstGeom>
          <a:ln/>
        </p:spPr>
        <p:txBody>
          <a:bodyPr/>
          <a:lstStyle>
            <a:lvl1pPr>
              <a:defRPr/>
            </a:lvl1pPr>
          </a:lstStyle>
          <a:p>
            <a:pPr>
              <a:defRPr/>
            </a:pPr>
            <a:r>
              <a:rPr lang="en-US"/>
              <a:t> </a:t>
            </a:r>
          </a:p>
        </p:txBody>
      </p:sp>
      <p:sp>
        <p:nvSpPr>
          <p:cNvPr id="5" name="Rectangle 3"/>
          <p:cNvSpPr>
            <a:spLocks noGrp="1" noChangeArrowheads="1"/>
          </p:cNvSpPr>
          <p:nvPr>
            <p:ph type="sldNum" idx="11"/>
          </p:nvPr>
        </p:nvSpPr>
        <p:spPr>
          <a:ln/>
        </p:spPr>
        <p:txBody>
          <a:bodyPr/>
          <a:lstStyle>
            <a:lvl1pPr>
              <a:defRPr/>
            </a:lvl1pPr>
          </a:lstStyle>
          <a:p>
            <a:pPr>
              <a:defRPr/>
            </a:pPr>
            <a:fld id="{79025DCE-ECDA-4256-B5BE-EDADFAC728EC}" type="slidenum">
              <a:rPr lang="en-US"/>
              <a:pPr>
                <a:defRPr/>
              </a:pPr>
              <a:t>‹#›</a:t>
            </a:fld>
            <a:endParaRPr lang="en-US"/>
          </a:p>
        </p:txBody>
      </p:sp>
      <p:sp>
        <p:nvSpPr>
          <p:cNvPr id="6" name="Rectangle 4"/>
          <p:cNvSpPr>
            <a:spLocks noGrp="1" noChangeArrowheads="1"/>
          </p:cNvSpPr>
          <p:nvPr>
            <p:ph type="ftr" idx="12"/>
          </p:nvPr>
        </p:nvSpPr>
        <p:spPr>
          <a:xfrm>
            <a:off x="1554163" y="6537325"/>
            <a:ext cx="5942012" cy="223838"/>
          </a:xfrm>
          <a:prstGeom prst="rect">
            <a:avLst/>
          </a:prstGeom>
          <a:ln/>
        </p:spPr>
        <p:txBody>
          <a:bodyPr/>
          <a:lstStyle>
            <a:lvl1pPr>
              <a:defRPr/>
            </a:lvl1pPr>
          </a:lstStyle>
          <a:p>
            <a:pPr>
              <a:defRPr/>
            </a:pPr>
            <a:r>
              <a:rPr lang="en-US"/>
              <a:t> </a:t>
            </a:r>
          </a:p>
        </p:txBody>
      </p:sp>
    </p:spTree>
    <p:extLst>
      <p:ext uri="{BB962C8B-B14F-4D97-AF65-F5344CB8AC3E}">
        <p14:creationId xmlns:p14="http://schemas.microsoft.com/office/powerpoint/2010/main" val="3787503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82563" y="1874838"/>
            <a:ext cx="4265612"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5" y="1874838"/>
            <a:ext cx="42672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idx="10"/>
          </p:nvPr>
        </p:nvSpPr>
        <p:spPr>
          <a:xfrm>
            <a:off x="549275" y="6537325"/>
            <a:ext cx="1004888" cy="228600"/>
          </a:xfrm>
          <a:prstGeom prst="rect">
            <a:avLst/>
          </a:prstGeom>
          <a:ln/>
        </p:spPr>
        <p:txBody>
          <a:bodyPr/>
          <a:lstStyle>
            <a:lvl1pPr>
              <a:defRPr/>
            </a:lvl1pPr>
          </a:lstStyle>
          <a:p>
            <a:pPr>
              <a:defRPr/>
            </a:pPr>
            <a:r>
              <a:rPr lang="en-US"/>
              <a:t> </a:t>
            </a:r>
          </a:p>
        </p:txBody>
      </p:sp>
      <p:sp>
        <p:nvSpPr>
          <p:cNvPr id="6" name="Rectangle 3"/>
          <p:cNvSpPr>
            <a:spLocks noGrp="1" noChangeArrowheads="1"/>
          </p:cNvSpPr>
          <p:nvPr>
            <p:ph type="sldNum" idx="11"/>
          </p:nvPr>
        </p:nvSpPr>
        <p:spPr>
          <a:ln/>
        </p:spPr>
        <p:txBody>
          <a:bodyPr/>
          <a:lstStyle>
            <a:lvl1pPr>
              <a:defRPr/>
            </a:lvl1pPr>
          </a:lstStyle>
          <a:p>
            <a:pPr>
              <a:defRPr/>
            </a:pPr>
            <a:fld id="{732C3071-CEED-4AC5-9B0C-62CAB24A32B9}" type="slidenum">
              <a:rPr lang="en-US"/>
              <a:pPr>
                <a:defRPr/>
              </a:pPr>
              <a:t>‹#›</a:t>
            </a:fld>
            <a:endParaRPr lang="en-US"/>
          </a:p>
        </p:txBody>
      </p:sp>
      <p:sp>
        <p:nvSpPr>
          <p:cNvPr id="7" name="Rectangle 4"/>
          <p:cNvSpPr>
            <a:spLocks noGrp="1" noChangeArrowheads="1"/>
          </p:cNvSpPr>
          <p:nvPr>
            <p:ph type="ftr" idx="12"/>
          </p:nvPr>
        </p:nvSpPr>
        <p:spPr>
          <a:xfrm>
            <a:off x="1554163" y="6537325"/>
            <a:ext cx="5942012" cy="223838"/>
          </a:xfrm>
          <a:prstGeom prst="rect">
            <a:avLst/>
          </a:prstGeom>
          <a:ln/>
        </p:spPr>
        <p:txBody>
          <a:bodyPr/>
          <a:lstStyle>
            <a:lvl1pPr>
              <a:defRPr/>
            </a:lvl1pPr>
          </a:lstStyle>
          <a:p>
            <a:pPr>
              <a:defRPr/>
            </a:pPr>
            <a:r>
              <a:rPr lang="en-US"/>
              <a:t> </a:t>
            </a:r>
          </a:p>
        </p:txBody>
      </p:sp>
    </p:spTree>
    <p:extLst>
      <p:ext uri="{BB962C8B-B14F-4D97-AF65-F5344CB8AC3E}">
        <p14:creationId xmlns:p14="http://schemas.microsoft.com/office/powerpoint/2010/main" val="121607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bullets with graphics">
    <p:spTree>
      <p:nvGrpSpPr>
        <p:cNvPr id="1" name=""/>
        <p:cNvGrpSpPr/>
        <p:nvPr/>
      </p:nvGrpSpPr>
      <p:grpSpPr>
        <a:xfrm>
          <a:off x="0" y="0"/>
          <a:ext cx="0" cy="0"/>
          <a:chOff x="0" y="0"/>
          <a:chExt cx="0" cy="0"/>
        </a:xfrm>
      </p:grpSpPr>
      <p:sp>
        <p:nvSpPr>
          <p:cNvPr id="7" name="Title Placeholder 1"/>
          <p:cNvSpPr>
            <a:spLocks noGrp="1"/>
          </p:cNvSpPr>
          <p:nvPr>
            <p:ph type="title"/>
          </p:nvPr>
        </p:nvSpPr>
        <p:spPr bwMode="auto">
          <a:xfrm>
            <a:off x="212725" y="103188"/>
            <a:ext cx="7737475" cy="769937"/>
          </a:xfrm>
          <a:prstGeom prst="rect">
            <a:avLst/>
          </a:prstGeom>
          <a:noFill/>
          <a:ln>
            <a:noFill/>
          </a:ln>
          <a:extLst/>
        </p:spPr>
        <p:txBody>
          <a:bodyPr/>
          <a:lstStyle>
            <a:lvl1pPr>
              <a:defRPr/>
            </a:lvl1pPr>
          </a:lstStyle>
          <a:p>
            <a:pPr lvl="0"/>
            <a:r>
              <a:rPr lang="en-US" dirty="0" smtClean="0"/>
              <a:t>Click to edit Master title style</a:t>
            </a:r>
          </a:p>
        </p:txBody>
      </p:sp>
      <p:sp>
        <p:nvSpPr>
          <p:cNvPr id="3" name="Text Placeholder 2"/>
          <p:cNvSpPr>
            <a:spLocks noGrp="1"/>
          </p:cNvSpPr>
          <p:nvPr>
            <p:ph type="body" sz="quarter" idx="11"/>
          </p:nvPr>
        </p:nvSpPr>
        <p:spPr>
          <a:xfrm>
            <a:off x="228599" y="981075"/>
            <a:ext cx="8286751" cy="5391944"/>
          </a:xfrm>
        </p:spPr>
        <p:txBody>
          <a:bodyPr/>
          <a:lstStyle>
            <a:lvl2pPr>
              <a:defRPr sz="20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9"/>
          <p:cNvSpPr>
            <a:spLocks noGrp="1" noChangeArrowheads="1"/>
          </p:cNvSpPr>
          <p:nvPr>
            <p:ph type="sldNum" sz="quarter" idx="12"/>
          </p:nvPr>
        </p:nvSpPr>
        <p:spPr/>
        <p:txBody>
          <a:bodyPr/>
          <a:lstStyle>
            <a:lvl1pPr>
              <a:defRPr/>
            </a:lvl1pPr>
          </a:lstStyle>
          <a:p>
            <a:pPr>
              <a:defRPr/>
            </a:pPr>
            <a:fld id="{89E8D4FF-7373-4D02-878C-758998E934C5}" type="slidenum">
              <a:rPr lang="en-US"/>
              <a:pPr>
                <a:defRPr/>
              </a:pPr>
              <a:t>‹#›</a:t>
            </a:fld>
            <a:endParaRPr 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itle &amp; bullets with graphics">
    <p:spTree>
      <p:nvGrpSpPr>
        <p:cNvPr id="1" name=""/>
        <p:cNvGrpSpPr/>
        <p:nvPr/>
      </p:nvGrpSpPr>
      <p:grpSpPr>
        <a:xfrm>
          <a:off x="0" y="0"/>
          <a:ext cx="0" cy="0"/>
          <a:chOff x="0" y="0"/>
          <a:chExt cx="0" cy="0"/>
        </a:xfrm>
      </p:grpSpPr>
      <p:sp>
        <p:nvSpPr>
          <p:cNvPr id="7" name="Title Placeholder 1"/>
          <p:cNvSpPr>
            <a:spLocks noGrp="1"/>
          </p:cNvSpPr>
          <p:nvPr>
            <p:ph type="title"/>
          </p:nvPr>
        </p:nvSpPr>
        <p:spPr bwMode="auto">
          <a:xfrm>
            <a:off x="212725" y="103188"/>
            <a:ext cx="7762875" cy="769937"/>
          </a:xfrm>
          <a:prstGeom prst="rect">
            <a:avLst/>
          </a:prstGeom>
          <a:noFill/>
          <a:ln>
            <a:noFill/>
          </a:ln>
          <a:extLst/>
        </p:spPr>
        <p:txBody>
          <a:bodyPr/>
          <a:lstStyle>
            <a:lvl1pPr>
              <a:defRPr sz="2800"/>
            </a:lvl1pPr>
          </a:lstStyle>
          <a:p>
            <a:pPr lvl="0"/>
            <a:r>
              <a:rPr lang="en-US" dirty="0" smtClean="0"/>
              <a:t>Click to edit Master title </a:t>
            </a:r>
          </a:p>
        </p:txBody>
      </p:sp>
      <p:sp>
        <p:nvSpPr>
          <p:cNvPr id="3" name="Text Placeholder 2"/>
          <p:cNvSpPr>
            <a:spLocks noGrp="1"/>
          </p:cNvSpPr>
          <p:nvPr>
            <p:ph type="body" sz="quarter" idx="11"/>
          </p:nvPr>
        </p:nvSpPr>
        <p:spPr>
          <a:xfrm>
            <a:off x="229870" y="1600200"/>
            <a:ext cx="8253730" cy="4697253"/>
          </a:xfrm>
        </p:spPr>
        <p:txBody>
          <a:bodyPr/>
          <a:lstStyle>
            <a:lvl2pPr>
              <a:defRPr sz="20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7"/>
          <p:cNvSpPr>
            <a:spLocks noGrp="1"/>
          </p:cNvSpPr>
          <p:nvPr>
            <p:ph sz="quarter" idx="13"/>
          </p:nvPr>
        </p:nvSpPr>
        <p:spPr>
          <a:xfrm>
            <a:off x="241300" y="1041400"/>
            <a:ext cx="8204200" cy="444500"/>
          </a:xfrm>
        </p:spPr>
        <p:txBody>
          <a:bodyPr/>
          <a:lstStyle>
            <a:lvl1pPr marL="0" indent="0">
              <a:lnSpc>
                <a:spcPct val="50000"/>
              </a:lnSpc>
              <a:buFontTx/>
              <a:buNone/>
              <a:defRPr sz="2200" b="1" i="1">
                <a:solidFill>
                  <a:srgbClr val="002060"/>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Click to edit Master text styles</a:t>
            </a:r>
          </a:p>
        </p:txBody>
      </p:sp>
      <p:sp>
        <p:nvSpPr>
          <p:cNvPr id="5" name="Rectangle 9"/>
          <p:cNvSpPr>
            <a:spLocks noGrp="1" noChangeArrowheads="1"/>
          </p:cNvSpPr>
          <p:nvPr>
            <p:ph type="sldNum" sz="quarter" idx="14"/>
          </p:nvPr>
        </p:nvSpPr>
        <p:spPr/>
        <p:txBody>
          <a:bodyPr/>
          <a:lstStyle>
            <a:lvl1pPr>
              <a:defRPr/>
            </a:lvl1pPr>
          </a:lstStyle>
          <a:p>
            <a:pPr>
              <a:defRPr/>
            </a:pPr>
            <a:fld id="{71D2DE69-5D36-435F-9335-DD9253470408}" type="slidenum">
              <a:rPr lang="en-US"/>
              <a:pPr>
                <a:defRPr/>
              </a:pPr>
              <a:t>‹#›</a:t>
            </a:fld>
            <a:endParaRPr lang="en-US" dirty="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with Graphic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9"/>
          <p:cNvSpPr>
            <a:spLocks noGrp="1" noChangeArrowheads="1"/>
          </p:cNvSpPr>
          <p:nvPr>
            <p:ph type="sldNum" sz="quarter" idx="11"/>
          </p:nvPr>
        </p:nvSpPr>
        <p:spPr/>
        <p:txBody>
          <a:bodyPr/>
          <a:lstStyle>
            <a:lvl1pPr>
              <a:defRPr/>
            </a:lvl1pPr>
          </a:lstStyle>
          <a:p>
            <a:pPr>
              <a:defRPr/>
            </a:pPr>
            <a:fld id="{7994B8CA-D6C9-4736-94D4-2C6A4FC5D962}" type="slidenum">
              <a:rPr lang="en-US"/>
              <a:pPr>
                <a:defRPr/>
              </a:pPr>
              <a:t>‹#›</a:t>
            </a:fld>
            <a:endParaRPr lang="en-US" dirty="0"/>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Chart">
    <p:spTree>
      <p:nvGrpSpPr>
        <p:cNvPr id="1" name=""/>
        <p:cNvGrpSpPr/>
        <p:nvPr/>
      </p:nvGrpSpPr>
      <p:grpSpPr>
        <a:xfrm>
          <a:off x="0" y="0"/>
          <a:ext cx="0" cy="0"/>
          <a:chOff x="0" y="0"/>
          <a:chExt cx="0" cy="0"/>
        </a:xfrm>
      </p:grpSpPr>
      <p:pic>
        <p:nvPicPr>
          <p:cNvPr id="3" name="Picture 10" descr="IBM logo.png"/>
          <p:cNvPicPr>
            <a:picLocks noChangeAspect="1"/>
          </p:cNvPicPr>
          <p:nvPr userDrawn="1"/>
        </p:nvPicPr>
        <p:blipFill>
          <a:blip r:embed="rId2"/>
          <a:srcRect/>
          <a:stretch>
            <a:fillRect/>
          </a:stretch>
        </p:blipFill>
        <p:spPr bwMode="auto">
          <a:xfrm>
            <a:off x="8064500" y="393700"/>
            <a:ext cx="817563" cy="304800"/>
          </a:xfrm>
          <a:prstGeom prst="rect">
            <a:avLst/>
          </a:prstGeom>
          <a:noFill/>
          <a:ln w="9525">
            <a:noFill/>
            <a:miter lim="800000"/>
            <a:headEnd/>
            <a:tailEnd/>
          </a:ln>
        </p:spPr>
      </p:pic>
      <p:pic>
        <p:nvPicPr>
          <p:cNvPr id="5" name="Picture 6"/>
          <p:cNvPicPr>
            <a:picLocks noChangeAspect="1"/>
          </p:cNvPicPr>
          <p:nvPr userDrawn="1"/>
        </p:nvPicPr>
        <p:blipFill>
          <a:blip r:embed="rId3"/>
          <a:srcRect/>
          <a:stretch>
            <a:fillRect/>
          </a:stretch>
        </p:blipFill>
        <p:spPr bwMode="auto">
          <a:xfrm>
            <a:off x="4633913" y="2670175"/>
            <a:ext cx="4510087" cy="4187825"/>
          </a:xfrm>
          <a:prstGeom prst="rect">
            <a:avLst/>
          </a:prstGeom>
          <a:noFill/>
          <a:ln w="9525">
            <a:noFill/>
            <a:miter lim="800000"/>
            <a:headEnd/>
            <a:tailEnd/>
          </a:ln>
        </p:spPr>
      </p:pic>
      <p:sp>
        <p:nvSpPr>
          <p:cNvPr id="6" name="TextBox 7"/>
          <p:cNvSpPr txBox="1"/>
          <p:nvPr userDrawn="1"/>
        </p:nvSpPr>
        <p:spPr>
          <a:xfrm>
            <a:off x="4883150" y="6434138"/>
            <a:ext cx="965200" cy="307975"/>
          </a:xfrm>
          <a:prstGeom prst="rect">
            <a:avLst/>
          </a:prstGeom>
          <a:noFill/>
        </p:spPr>
        <p:txBody>
          <a:bodyPr>
            <a:spAutoFit/>
          </a:bodyPr>
          <a:lstStyle/>
          <a:p>
            <a:pPr>
              <a:defRPr/>
            </a:pPr>
            <a:r>
              <a:rPr lang="en-US" sz="1400" b="1" dirty="0">
                <a:latin typeface="HelveticaNeueLT Com 55 Roman" pitchFamily="34" charset="0"/>
                <a:cs typeface="Arial" pitchFamily="34" charset="0"/>
              </a:rPr>
              <a:t>#</a:t>
            </a:r>
            <a:r>
              <a:rPr lang="en-US" sz="1400" b="1" dirty="0" err="1">
                <a:latin typeface="HelveticaNeueLT Com 55 Roman" pitchFamily="34" charset="0"/>
                <a:cs typeface="Arial" pitchFamily="34" charset="0"/>
              </a:rPr>
              <a:t>ibmiod</a:t>
            </a:r>
            <a:endParaRPr lang="en-US" sz="1400" b="1" dirty="0">
              <a:latin typeface="HelveticaNeueLT Com 55 Roman" pitchFamily="34" charset="0"/>
              <a:cs typeface="Arial" pitchFamily="34" charset="0"/>
            </a:endParaRPr>
          </a:p>
        </p:txBody>
      </p:sp>
      <p:sp>
        <p:nvSpPr>
          <p:cNvPr id="4" name="Title 3"/>
          <p:cNvSpPr>
            <a:spLocks noGrp="1"/>
          </p:cNvSpPr>
          <p:nvPr>
            <p:ph type="title"/>
          </p:nvPr>
        </p:nvSpPr>
        <p:spPr>
          <a:xfrm>
            <a:off x="581025" y="1423988"/>
            <a:ext cx="5248275" cy="769937"/>
          </a:xfrm>
        </p:spPr>
        <p:txBody>
          <a:bodyPr/>
          <a:lstStyle>
            <a:lvl1pPr>
              <a:defRPr sz="3600"/>
            </a:lvl1pPr>
          </a:lstStyle>
          <a:p>
            <a:r>
              <a:rPr lang="en-US" smtClean="0"/>
              <a:t>Click to edit Master title style</a:t>
            </a:r>
            <a:endParaRPr lang="en-US"/>
          </a:p>
        </p:txBody>
      </p:sp>
      <p:sp>
        <p:nvSpPr>
          <p:cNvPr id="7" name="Rectangle 5"/>
          <p:cNvSpPr>
            <a:spLocks noGrp="1" noChangeArrowheads="1"/>
          </p:cNvSpPr>
          <p:nvPr>
            <p:ph type="sldNum" sz="quarter" idx="10"/>
          </p:nvPr>
        </p:nvSpPr>
        <p:spPr/>
        <p:txBody>
          <a:bodyPr/>
          <a:lstStyle>
            <a:lvl1pPr>
              <a:defRPr sz="1000"/>
            </a:lvl1pPr>
          </a:lstStyle>
          <a:p>
            <a:pPr>
              <a:defRPr/>
            </a:pPr>
            <a:fld id="{224B6D59-D58C-403E-AC99-8B460BDB0B29}" type="slidenum">
              <a:rPr lang="en-US"/>
              <a:pPr>
                <a:defRPr/>
              </a:pPr>
              <a:t>‹#›</a:t>
            </a:fld>
            <a:endParaRPr lang="en-US" dirty="0"/>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
    <p:spTree>
      <p:nvGrpSpPr>
        <p:cNvPr id="1" name=""/>
        <p:cNvGrpSpPr/>
        <p:nvPr/>
      </p:nvGrpSpPr>
      <p:grpSpPr>
        <a:xfrm>
          <a:off x="0" y="0"/>
          <a:ext cx="0" cy="0"/>
          <a:chOff x="0" y="0"/>
          <a:chExt cx="0" cy="0"/>
        </a:xfrm>
      </p:grpSpPr>
      <p:sp>
        <p:nvSpPr>
          <p:cNvPr id="2" name="Title 1"/>
          <p:cNvSpPr>
            <a:spLocks noGrp="1"/>
          </p:cNvSpPr>
          <p:nvPr>
            <p:ph type="title"/>
          </p:nvPr>
        </p:nvSpPr>
        <p:spPr>
          <a:xfrm>
            <a:off x="212725" y="103188"/>
            <a:ext cx="7750175" cy="769937"/>
          </a:xfrm>
        </p:spPr>
        <p:txBody>
          <a:bodyPr/>
          <a:lstStyle/>
          <a:p>
            <a:r>
              <a:rPr lang="en-US" smtClean="0"/>
              <a:t>Click to edit Master title style</a:t>
            </a:r>
            <a:endParaRPr lang="en-US"/>
          </a:p>
        </p:txBody>
      </p:sp>
      <p:sp>
        <p:nvSpPr>
          <p:cNvPr id="4" name="Text Placeholder 2"/>
          <p:cNvSpPr>
            <a:spLocks noGrp="1"/>
          </p:cNvSpPr>
          <p:nvPr>
            <p:ph type="body" sz="quarter" idx="11"/>
          </p:nvPr>
        </p:nvSpPr>
        <p:spPr>
          <a:xfrm>
            <a:off x="241299" y="981075"/>
            <a:ext cx="3886201" cy="5391944"/>
          </a:xfrm>
        </p:spPr>
        <p:txBody>
          <a:bodyPr/>
          <a:lstStyle>
            <a:lvl2pPr>
              <a:defRPr sz="20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2"/>
          <p:cNvSpPr>
            <a:spLocks noGrp="1"/>
          </p:cNvSpPr>
          <p:nvPr>
            <p:ph type="body" sz="quarter" idx="12"/>
          </p:nvPr>
        </p:nvSpPr>
        <p:spPr>
          <a:xfrm>
            <a:off x="4495799" y="981075"/>
            <a:ext cx="3886201" cy="5391944"/>
          </a:xfrm>
        </p:spPr>
        <p:txBody>
          <a:bodyPr/>
          <a:lstStyle>
            <a:lvl2pPr>
              <a:defRPr sz="20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9"/>
          <p:cNvSpPr>
            <a:spLocks noGrp="1" noChangeArrowheads="1"/>
          </p:cNvSpPr>
          <p:nvPr>
            <p:ph type="sldNum" sz="quarter" idx="13"/>
          </p:nvPr>
        </p:nvSpPr>
        <p:spPr/>
        <p:txBody>
          <a:bodyPr/>
          <a:lstStyle>
            <a:lvl1pPr>
              <a:defRPr/>
            </a:lvl1pPr>
          </a:lstStyle>
          <a:p>
            <a:pPr>
              <a:defRPr/>
            </a:pPr>
            <a:fld id="{F9F3C320-F18C-45E6-AFA9-666ED5E2F7B0}" type="slidenum">
              <a:rPr lang="en-US"/>
              <a:pPr>
                <a:defRPr/>
              </a:pPr>
              <a:t>‹#›</a:t>
            </a:fld>
            <a:endParaRPr lang="en-US" dirty="0"/>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212725" y="103188"/>
            <a:ext cx="7750175" cy="769937"/>
          </a:xfrm>
        </p:spPr>
        <p:txBody>
          <a:bodyPr/>
          <a:lstStyle/>
          <a:p>
            <a:r>
              <a:rPr lang="en-US" smtClean="0"/>
              <a:t>Click to edit Master title style</a:t>
            </a:r>
            <a:endParaRPr lang="en-US"/>
          </a:p>
        </p:txBody>
      </p:sp>
      <p:sp>
        <p:nvSpPr>
          <p:cNvPr id="6" name="Content Placeholder 7"/>
          <p:cNvSpPr>
            <a:spLocks noGrp="1"/>
          </p:cNvSpPr>
          <p:nvPr>
            <p:ph sz="quarter" idx="13"/>
          </p:nvPr>
        </p:nvSpPr>
        <p:spPr>
          <a:xfrm>
            <a:off x="241300" y="1041400"/>
            <a:ext cx="8204200" cy="444500"/>
          </a:xfrm>
        </p:spPr>
        <p:txBody>
          <a:bodyPr/>
          <a:lstStyle>
            <a:lvl1pPr marL="0" indent="0">
              <a:lnSpc>
                <a:spcPct val="50000"/>
              </a:lnSpc>
              <a:buFontTx/>
              <a:buNone/>
              <a:defRPr sz="2200" b="1" i="1">
                <a:solidFill>
                  <a:srgbClr val="002060"/>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Click to edit Master text styles</a:t>
            </a:r>
          </a:p>
        </p:txBody>
      </p:sp>
      <p:sp>
        <p:nvSpPr>
          <p:cNvPr id="7" name="Text Placeholder 2"/>
          <p:cNvSpPr>
            <a:spLocks noGrp="1"/>
          </p:cNvSpPr>
          <p:nvPr>
            <p:ph type="body" sz="quarter" idx="11"/>
          </p:nvPr>
        </p:nvSpPr>
        <p:spPr>
          <a:xfrm>
            <a:off x="241299" y="1574801"/>
            <a:ext cx="3873501" cy="4798218"/>
          </a:xfrm>
        </p:spPr>
        <p:txBody>
          <a:bodyPr/>
          <a:lstStyle>
            <a:lvl2pPr>
              <a:defRPr sz="20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2"/>
          <p:cNvSpPr>
            <a:spLocks noGrp="1"/>
          </p:cNvSpPr>
          <p:nvPr>
            <p:ph type="body" sz="quarter" idx="12"/>
          </p:nvPr>
        </p:nvSpPr>
        <p:spPr>
          <a:xfrm>
            <a:off x="4495799" y="1574801"/>
            <a:ext cx="3873501" cy="4798218"/>
          </a:xfrm>
        </p:spPr>
        <p:txBody>
          <a:bodyPr/>
          <a:lstStyle>
            <a:lvl2pPr>
              <a:defRPr sz="20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9"/>
          <p:cNvSpPr>
            <a:spLocks noGrp="1" noChangeArrowheads="1"/>
          </p:cNvSpPr>
          <p:nvPr>
            <p:ph type="sldNum" sz="quarter" idx="14"/>
          </p:nvPr>
        </p:nvSpPr>
        <p:spPr/>
        <p:txBody>
          <a:bodyPr/>
          <a:lstStyle>
            <a:lvl1pPr>
              <a:defRPr/>
            </a:lvl1pPr>
          </a:lstStyle>
          <a:p>
            <a:pPr>
              <a:defRPr/>
            </a:pPr>
            <a:fld id="{EE614156-1C36-47CC-A215-08715DE7A277}" type="slidenum">
              <a:rPr lang="en-US"/>
              <a:pPr>
                <a:defRPr/>
              </a:pPr>
              <a:t>‹#›</a:t>
            </a:fld>
            <a:endParaRPr lang="en-US"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Rectangle 9"/>
          <p:cNvSpPr>
            <a:spLocks noGrp="1" noChangeArrowheads="1"/>
          </p:cNvSpPr>
          <p:nvPr>
            <p:ph type="sldNum" sz="quarter" idx="11"/>
          </p:nvPr>
        </p:nvSpPr>
        <p:spPr/>
        <p:txBody>
          <a:bodyPr/>
          <a:lstStyle>
            <a:lvl1pPr>
              <a:defRPr/>
            </a:lvl1pPr>
          </a:lstStyle>
          <a:p>
            <a:pPr>
              <a:defRPr/>
            </a:pPr>
            <a:fld id="{86B36949-37B6-4D82-BFC5-383A82BCF99D}" type="slidenum">
              <a:rPr lang="en-US"/>
              <a:pPr>
                <a:defRPr/>
              </a:pPr>
              <a:t>‹#›</a:t>
            </a:fld>
            <a:endParaRPr lang="en-US" dirty="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amp; bullets no graphics">
    <p:spTree>
      <p:nvGrpSpPr>
        <p:cNvPr id="1" name=""/>
        <p:cNvGrpSpPr/>
        <p:nvPr/>
      </p:nvGrpSpPr>
      <p:grpSpPr>
        <a:xfrm>
          <a:off x="0" y="0"/>
          <a:ext cx="0" cy="0"/>
          <a:chOff x="0" y="0"/>
          <a:chExt cx="0" cy="0"/>
        </a:xfrm>
      </p:grpSpPr>
      <p:sp>
        <p:nvSpPr>
          <p:cNvPr id="5" name="Rectangle 4"/>
          <p:cNvSpPr/>
          <p:nvPr userDrawn="1"/>
        </p:nvSpPr>
        <p:spPr>
          <a:xfrm>
            <a:off x="361950" y="5124450"/>
            <a:ext cx="8782050" cy="17335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Title Placeholder 1"/>
          <p:cNvSpPr>
            <a:spLocks noGrp="1"/>
          </p:cNvSpPr>
          <p:nvPr>
            <p:ph type="title"/>
          </p:nvPr>
        </p:nvSpPr>
        <p:spPr bwMode="auto">
          <a:xfrm>
            <a:off x="212725" y="103188"/>
            <a:ext cx="7762875" cy="769937"/>
          </a:xfrm>
          <a:prstGeom prst="rect">
            <a:avLst/>
          </a:prstGeom>
          <a:noFill/>
          <a:ln>
            <a:noFill/>
          </a:ln>
          <a:extLst/>
        </p:spPr>
        <p:txBody>
          <a:bodyPr/>
          <a:lstStyle>
            <a:lvl1pPr>
              <a:defRPr sz="2800"/>
            </a:lvl1pPr>
          </a:lstStyle>
          <a:p>
            <a:pPr lvl="0"/>
            <a:r>
              <a:rPr lang="en-US" dirty="0" smtClean="0"/>
              <a:t>Click to edit Master title </a:t>
            </a:r>
          </a:p>
        </p:txBody>
      </p:sp>
      <p:sp>
        <p:nvSpPr>
          <p:cNvPr id="3" name="Text Placeholder 2"/>
          <p:cNvSpPr>
            <a:spLocks noGrp="1"/>
          </p:cNvSpPr>
          <p:nvPr>
            <p:ph type="body" sz="quarter" idx="11"/>
          </p:nvPr>
        </p:nvSpPr>
        <p:spPr>
          <a:xfrm>
            <a:off x="229870" y="1600200"/>
            <a:ext cx="8253730" cy="4697253"/>
          </a:xfrm>
        </p:spPr>
        <p:txBody>
          <a:bodyPr/>
          <a:lstStyle>
            <a:lvl2pPr>
              <a:defRPr sz="20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7"/>
          <p:cNvSpPr>
            <a:spLocks noGrp="1"/>
          </p:cNvSpPr>
          <p:nvPr>
            <p:ph sz="quarter" idx="13"/>
          </p:nvPr>
        </p:nvSpPr>
        <p:spPr>
          <a:xfrm>
            <a:off x="241300" y="1041400"/>
            <a:ext cx="8204200" cy="444500"/>
          </a:xfrm>
        </p:spPr>
        <p:txBody>
          <a:bodyPr/>
          <a:lstStyle>
            <a:lvl1pPr marL="0" indent="0">
              <a:lnSpc>
                <a:spcPct val="50000"/>
              </a:lnSpc>
              <a:buFontTx/>
              <a:buNone/>
              <a:defRPr sz="2200" b="1" i="1">
                <a:solidFill>
                  <a:srgbClr val="002060"/>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Click to edit Master text styles</a:t>
            </a:r>
          </a:p>
        </p:txBody>
      </p:sp>
      <p:sp>
        <p:nvSpPr>
          <p:cNvPr id="6" name="Rectangle 9"/>
          <p:cNvSpPr>
            <a:spLocks noGrp="1" noChangeArrowheads="1"/>
          </p:cNvSpPr>
          <p:nvPr>
            <p:ph type="sldNum" sz="quarter" idx="14"/>
          </p:nvPr>
        </p:nvSpPr>
        <p:spPr/>
        <p:txBody>
          <a:bodyPr/>
          <a:lstStyle>
            <a:lvl1pPr>
              <a:defRPr sz="1000"/>
            </a:lvl1pPr>
          </a:lstStyle>
          <a:p>
            <a:pPr>
              <a:defRPr/>
            </a:pPr>
            <a:fld id="{77EE9F51-7A4B-4170-BFEC-4ECF83343F0D}" type="slidenum">
              <a:rPr lang="en-US"/>
              <a:pPr>
                <a:defRPr/>
              </a:pPr>
              <a:t>‹#›</a:t>
            </a:fld>
            <a:endParaRPr lang="en-US" dirty="0"/>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12725" y="103188"/>
            <a:ext cx="7864475" cy="76993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222250" y="981075"/>
            <a:ext cx="8299450" cy="50403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 name="Rectangle 9"/>
          <p:cNvSpPr>
            <a:spLocks noGrp="1" noChangeArrowheads="1"/>
          </p:cNvSpPr>
          <p:nvPr>
            <p:ph type="sldNum" sz="quarter" idx="10"/>
          </p:nvPr>
        </p:nvSpPr>
        <p:spPr>
          <a:xfrm>
            <a:off x="52388" y="6477000"/>
            <a:ext cx="1300162" cy="234950"/>
          </a:xfrm>
          <a:prstGeom prst="rect">
            <a:avLst/>
          </a:prstGeom>
        </p:spPr>
        <p:txBody>
          <a:bodyPr vert="horz" wrap="square" lIns="91440" tIns="45720" rIns="91440" bIns="45720" numCol="1" anchor="t" anchorCtr="0" compatLnSpc="1">
            <a:prstTxWarp prst="textNoShape">
              <a:avLst/>
            </a:prstTxWarp>
          </a:bodyPr>
          <a:lstStyle>
            <a:lvl1pPr>
              <a:defRPr sz="1000">
                <a:latin typeface="Arial" pitchFamily="34" charset="0"/>
                <a:cs typeface="+mn-cs"/>
              </a:defRPr>
            </a:lvl1pPr>
          </a:lstStyle>
          <a:p>
            <a:pPr>
              <a:defRPr/>
            </a:pPr>
            <a:fld id="{54255C34-8602-4587-8F19-32D000F1C0C3}" type="slidenum">
              <a:rPr lang="en-US"/>
              <a:pPr>
                <a:defRPr/>
              </a:pPr>
              <a:t>‹#›</a:t>
            </a:fld>
            <a:endParaRPr lang="en-US" dirty="0"/>
          </a:p>
        </p:txBody>
      </p:sp>
      <p:pic>
        <p:nvPicPr>
          <p:cNvPr id="1029" name="Picture 5" descr="IOD12-SUB PAGE.png"/>
          <p:cNvPicPr>
            <a:picLocks noChangeAspect="1"/>
          </p:cNvPicPr>
          <p:nvPr userDrawn="1"/>
        </p:nvPicPr>
        <p:blipFill>
          <a:blip r:embed="rId18"/>
          <a:srcRect b="6146"/>
          <a:stretch>
            <a:fillRect/>
          </a:stretch>
        </p:blipFill>
        <p:spPr bwMode="auto">
          <a:xfrm>
            <a:off x="8096250" y="6083300"/>
            <a:ext cx="1060450" cy="774700"/>
          </a:xfrm>
          <a:prstGeom prst="rect">
            <a:avLst/>
          </a:prstGeom>
          <a:noFill/>
          <a:ln w="9525">
            <a:noFill/>
            <a:miter lim="800000"/>
            <a:headEnd/>
            <a:tailEnd/>
          </a:ln>
        </p:spPr>
      </p:pic>
      <p:pic>
        <p:nvPicPr>
          <p:cNvPr id="1030" name="Picture 6" descr="IBM logo.png"/>
          <p:cNvPicPr>
            <a:picLocks noChangeAspect="1"/>
          </p:cNvPicPr>
          <p:nvPr userDrawn="1"/>
        </p:nvPicPr>
        <p:blipFill>
          <a:blip r:embed="rId19"/>
          <a:srcRect/>
          <a:stretch>
            <a:fillRect/>
          </a:stretch>
        </p:blipFill>
        <p:spPr bwMode="auto">
          <a:xfrm>
            <a:off x="8447088" y="292100"/>
            <a:ext cx="511175" cy="190500"/>
          </a:xfrm>
          <a:prstGeom prst="rect">
            <a:avLst/>
          </a:prstGeom>
          <a:noFill/>
          <a:ln w="9525">
            <a:noFill/>
            <a:miter lim="800000"/>
            <a:headEnd/>
            <a:tailEnd/>
          </a:ln>
        </p:spPr>
      </p:pic>
      <p:pic>
        <p:nvPicPr>
          <p:cNvPr id="1031" name="Picture 7" descr="IOD12 CBM.png"/>
          <p:cNvPicPr>
            <a:picLocks noChangeAspect="1"/>
          </p:cNvPicPr>
          <p:nvPr userDrawn="1"/>
        </p:nvPicPr>
        <p:blipFill>
          <a:blip r:embed="rId20"/>
          <a:srcRect t="35793"/>
          <a:stretch>
            <a:fillRect/>
          </a:stretch>
        </p:blipFill>
        <p:spPr bwMode="auto">
          <a:xfrm>
            <a:off x="6357938" y="6496050"/>
            <a:ext cx="1676400" cy="114300"/>
          </a:xfrm>
          <a:prstGeom prst="rect">
            <a:avLst/>
          </a:prstGeom>
          <a:noFill/>
          <a:ln w="9525">
            <a:noFill/>
            <a:miter lim="800000"/>
            <a:headEnd/>
            <a:tailEnd/>
          </a:ln>
        </p:spPr>
      </p:pic>
      <p:sp>
        <p:nvSpPr>
          <p:cNvPr id="9" name="TextBox 8"/>
          <p:cNvSpPr txBox="1"/>
          <p:nvPr userDrawn="1"/>
        </p:nvSpPr>
        <p:spPr>
          <a:xfrm>
            <a:off x="7519988" y="6580188"/>
            <a:ext cx="601662" cy="230187"/>
          </a:xfrm>
          <a:prstGeom prst="rect">
            <a:avLst/>
          </a:prstGeom>
          <a:noFill/>
        </p:spPr>
        <p:txBody>
          <a:bodyPr wrap="none">
            <a:spAutoFit/>
          </a:bodyPr>
          <a:lstStyle/>
          <a:p>
            <a:pPr algn="r">
              <a:defRPr/>
            </a:pPr>
            <a:r>
              <a:rPr lang="en-US" sz="900" dirty="0">
                <a:latin typeface="HelveticaNeueLT Com 55 Roman" pitchFamily="34" charset="0"/>
                <a:cs typeface="Arial" pitchFamily="34" charset="0"/>
              </a:rPr>
              <a:t>#</a:t>
            </a:r>
            <a:r>
              <a:rPr lang="en-US" sz="900" dirty="0" err="1">
                <a:latin typeface="HelveticaNeueLT Com 55 Roman" pitchFamily="34" charset="0"/>
                <a:cs typeface="Arial" pitchFamily="34" charset="0"/>
              </a:rPr>
              <a:t>ibmiod</a:t>
            </a:r>
            <a:endParaRPr lang="en-US" sz="900" dirty="0">
              <a:latin typeface="HelveticaNeueLT Com 55 Roman" pitchFamily="34" charset="0"/>
              <a:cs typeface="Arial" pitchFamily="34" charset="0"/>
            </a:endParaRPr>
          </a:p>
        </p:txBody>
      </p:sp>
    </p:spTree>
  </p:cSld>
  <p:clrMap bg1="lt1" tx1="dk1" bg2="lt2" tx2="dk2" accent1="accent1" accent2="accent2" accent3="accent3" accent4="accent4" accent5="accent5" accent6="accent6" hlink="hlink" folHlink="folHlink"/>
  <p:sldLayoutIdLst>
    <p:sldLayoutId id="2147483804" r:id="rId1"/>
    <p:sldLayoutId id="2147483803" r:id="rId2"/>
    <p:sldLayoutId id="2147483802" r:id="rId3"/>
    <p:sldLayoutId id="2147483801" r:id="rId4"/>
    <p:sldLayoutId id="2147483805" r:id="rId5"/>
    <p:sldLayoutId id="2147483800" r:id="rId6"/>
    <p:sldLayoutId id="2147483799" r:id="rId7"/>
    <p:sldLayoutId id="2147483798" r:id="rId8"/>
    <p:sldLayoutId id="2147483806" r:id="rId9"/>
    <p:sldLayoutId id="2147483807" r:id="rId10"/>
    <p:sldLayoutId id="2147483808" r:id="rId11"/>
    <p:sldLayoutId id="2147483809" r:id="rId12"/>
    <p:sldLayoutId id="2147483797" r:id="rId13"/>
    <p:sldLayoutId id="2147483796" r:id="rId14"/>
    <p:sldLayoutId id="2147483810" r:id="rId15"/>
    <p:sldLayoutId id="2147483811" r:id="rId16"/>
  </p:sldLayoutIdLst>
  <p:transition/>
  <p:timing>
    <p:tnLst>
      <p:par>
        <p:cTn id="1" dur="indefinite" restart="never" nodeType="tmRoot"/>
      </p:par>
    </p:tnLst>
  </p:timing>
  <p:hf hdr="0" ftr="0"/>
  <p:txStyles>
    <p:titleStyle>
      <a:lvl1pPr algn="l" defTabSz="457200" rtl="0" eaLnBrk="0" fontAlgn="base" hangingPunct="0">
        <a:lnSpc>
          <a:spcPct val="85000"/>
        </a:lnSpc>
        <a:spcBef>
          <a:spcPct val="0"/>
        </a:spcBef>
        <a:spcAft>
          <a:spcPct val="0"/>
        </a:spcAft>
        <a:defRPr sz="2800" b="1">
          <a:solidFill>
            <a:srgbClr val="34A644"/>
          </a:solidFill>
          <a:latin typeface="Arial" charset="0"/>
          <a:ea typeface="ＭＳ Ｐゴシック" pitchFamily="34" charset="-128"/>
          <a:cs typeface="+mj-cs"/>
        </a:defRPr>
      </a:lvl1pPr>
      <a:lvl2pPr algn="l" defTabSz="457200" rtl="0" eaLnBrk="0" fontAlgn="base" hangingPunct="0">
        <a:lnSpc>
          <a:spcPct val="85000"/>
        </a:lnSpc>
        <a:spcBef>
          <a:spcPct val="0"/>
        </a:spcBef>
        <a:spcAft>
          <a:spcPct val="0"/>
        </a:spcAft>
        <a:defRPr sz="2800" b="1">
          <a:solidFill>
            <a:srgbClr val="34A644"/>
          </a:solidFill>
          <a:latin typeface="Arial" charset="0"/>
          <a:ea typeface="ＭＳ Ｐゴシック" charset="-128"/>
          <a:cs typeface="ＭＳ Ｐゴシック" charset="-128"/>
        </a:defRPr>
      </a:lvl2pPr>
      <a:lvl3pPr algn="l" defTabSz="457200" rtl="0" eaLnBrk="0" fontAlgn="base" hangingPunct="0">
        <a:lnSpc>
          <a:spcPct val="85000"/>
        </a:lnSpc>
        <a:spcBef>
          <a:spcPct val="0"/>
        </a:spcBef>
        <a:spcAft>
          <a:spcPct val="0"/>
        </a:spcAft>
        <a:defRPr sz="2800" b="1">
          <a:solidFill>
            <a:srgbClr val="34A644"/>
          </a:solidFill>
          <a:latin typeface="Arial" charset="0"/>
          <a:ea typeface="ＭＳ Ｐゴシック" charset="-128"/>
          <a:cs typeface="ＭＳ Ｐゴシック" charset="-128"/>
        </a:defRPr>
      </a:lvl3pPr>
      <a:lvl4pPr algn="l" defTabSz="457200" rtl="0" eaLnBrk="0" fontAlgn="base" hangingPunct="0">
        <a:lnSpc>
          <a:spcPct val="85000"/>
        </a:lnSpc>
        <a:spcBef>
          <a:spcPct val="0"/>
        </a:spcBef>
        <a:spcAft>
          <a:spcPct val="0"/>
        </a:spcAft>
        <a:defRPr sz="2800" b="1">
          <a:solidFill>
            <a:srgbClr val="34A644"/>
          </a:solidFill>
          <a:latin typeface="Arial" charset="0"/>
          <a:ea typeface="ＭＳ Ｐゴシック" charset="-128"/>
          <a:cs typeface="ＭＳ Ｐゴシック" charset="-128"/>
        </a:defRPr>
      </a:lvl4pPr>
      <a:lvl5pPr algn="l" defTabSz="457200" rtl="0" eaLnBrk="0" fontAlgn="base" hangingPunct="0">
        <a:lnSpc>
          <a:spcPct val="85000"/>
        </a:lnSpc>
        <a:spcBef>
          <a:spcPct val="0"/>
        </a:spcBef>
        <a:spcAft>
          <a:spcPct val="0"/>
        </a:spcAft>
        <a:defRPr sz="2800" b="1">
          <a:solidFill>
            <a:srgbClr val="34A644"/>
          </a:solidFill>
          <a:latin typeface="Arial" charset="0"/>
          <a:ea typeface="ＭＳ Ｐゴシック" charset="-128"/>
          <a:cs typeface="ＭＳ Ｐゴシック" charset="-128"/>
        </a:defRPr>
      </a:lvl5pPr>
      <a:lvl6pPr marL="457200" algn="l" defTabSz="457200" rtl="0" fontAlgn="base">
        <a:lnSpc>
          <a:spcPct val="85000"/>
        </a:lnSpc>
        <a:spcBef>
          <a:spcPct val="0"/>
        </a:spcBef>
        <a:spcAft>
          <a:spcPct val="0"/>
        </a:spcAft>
        <a:defRPr sz="2800" b="1">
          <a:solidFill>
            <a:schemeClr val="tx1"/>
          </a:solidFill>
          <a:latin typeface="Arial" charset="0"/>
          <a:ea typeface="ＭＳ Ｐゴシック" charset="-128"/>
          <a:cs typeface="Arial" charset="0"/>
        </a:defRPr>
      </a:lvl6pPr>
      <a:lvl7pPr marL="914400" algn="l" defTabSz="457200" rtl="0" fontAlgn="base">
        <a:lnSpc>
          <a:spcPct val="85000"/>
        </a:lnSpc>
        <a:spcBef>
          <a:spcPct val="0"/>
        </a:spcBef>
        <a:spcAft>
          <a:spcPct val="0"/>
        </a:spcAft>
        <a:defRPr sz="2800" b="1">
          <a:solidFill>
            <a:schemeClr val="tx1"/>
          </a:solidFill>
          <a:latin typeface="Arial" charset="0"/>
          <a:ea typeface="ＭＳ Ｐゴシック" charset="-128"/>
          <a:cs typeface="Arial" charset="0"/>
        </a:defRPr>
      </a:lvl7pPr>
      <a:lvl8pPr marL="1371600" algn="l" defTabSz="457200" rtl="0" fontAlgn="base">
        <a:lnSpc>
          <a:spcPct val="85000"/>
        </a:lnSpc>
        <a:spcBef>
          <a:spcPct val="0"/>
        </a:spcBef>
        <a:spcAft>
          <a:spcPct val="0"/>
        </a:spcAft>
        <a:defRPr sz="2800" b="1">
          <a:solidFill>
            <a:schemeClr val="tx1"/>
          </a:solidFill>
          <a:latin typeface="Arial" charset="0"/>
          <a:ea typeface="ＭＳ Ｐゴシック" charset="-128"/>
          <a:cs typeface="Arial" charset="0"/>
        </a:defRPr>
      </a:lvl8pPr>
      <a:lvl9pPr marL="1828800" algn="l" defTabSz="457200" rtl="0" fontAlgn="base">
        <a:lnSpc>
          <a:spcPct val="85000"/>
        </a:lnSpc>
        <a:spcBef>
          <a:spcPct val="0"/>
        </a:spcBef>
        <a:spcAft>
          <a:spcPct val="0"/>
        </a:spcAft>
        <a:defRPr sz="2800" b="1">
          <a:solidFill>
            <a:schemeClr val="tx1"/>
          </a:solidFill>
          <a:latin typeface="Arial" charset="0"/>
          <a:ea typeface="ＭＳ Ｐゴシック" charset="-128"/>
          <a:cs typeface="Arial" charset="0"/>
        </a:defRPr>
      </a:lvl9pPr>
    </p:titleStyle>
    <p:bodyStyle>
      <a:lvl1pPr marL="228600" indent="-228600" algn="l" defTabSz="457200" rtl="0" eaLnBrk="0" fontAlgn="base" hangingPunct="0">
        <a:lnSpc>
          <a:spcPct val="85000"/>
        </a:lnSpc>
        <a:spcBef>
          <a:spcPct val="0"/>
        </a:spcBef>
        <a:spcAft>
          <a:spcPts val="1200"/>
        </a:spcAft>
        <a:buClr>
          <a:schemeClr val="hlink"/>
        </a:buClr>
        <a:buSzPct val="100000"/>
        <a:buFont typeface="Arial" charset="0"/>
        <a:buChar char="•"/>
        <a:defRPr sz="2000">
          <a:solidFill>
            <a:schemeClr val="tx1"/>
          </a:solidFill>
          <a:latin typeface="Arial" charset="0"/>
          <a:ea typeface="ＭＳ Ｐゴシック" pitchFamily="34" charset="-128"/>
          <a:cs typeface="+mn-cs"/>
        </a:defRPr>
      </a:lvl1pPr>
      <a:lvl2pPr marL="742950" indent="-285750" algn="l" defTabSz="457200" rtl="0" eaLnBrk="0" fontAlgn="base" hangingPunct="0">
        <a:lnSpc>
          <a:spcPct val="85000"/>
        </a:lnSpc>
        <a:spcBef>
          <a:spcPct val="0"/>
        </a:spcBef>
        <a:spcAft>
          <a:spcPts val="1200"/>
        </a:spcAft>
        <a:buClr>
          <a:schemeClr val="hlink"/>
        </a:buClr>
        <a:buSzPct val="100000"/>
        <a:buFont typeface="Courier New" pitchFamily="49" charset="0"/>
        <a:buChar char="o"/>
        <a:defRPr sz="2000">
          <a:solidFill>
            <a:schemeClr val="tx1"/>
          </a:solidFill>
          <a:latin typeface="Arial" charset="0"/>
          <a:ea typeface="ＭＳ Ｐゴシック" pitchFamily="34" charset="-128"/>
          <a:cs typeface="+mn-cs"/>
        </a:defRPr>
      </a:lvl2pPr>
      <a:lvl3pPr marL="1143000" indent="-228600" algn="l" defTabSz="457200" rtl="0" eaLnBrk="0" fontAlgn="base" hangingPunct="0">
        <a:lnSpc>
          <a:spcPct val="85000"/>
        </a:lnSpc>
        <a:spcBef>
          <a:spcPct val="0"/>
        </a:spcBef>
        <a:spcAft>
          <a:spcPts val="1200"/>
        </a:spcAft>
        <a:buClr>
          <a:schemeClr val="hlink"/>
        </a:buClr>
        <a:buSzPct val="120000"/>
        <a:buFont typeface="Arial" charset="0"/>
        <a:buChar char="•"/>
        <a:defRPr>
          <a:solidFill>
            <a:schemeClr val="tx1"/>
          </a:solidFill>
          <a:latin typeface="Arial" charset="0"/>
          <a:ea typeface="ＭＳ Ｐゴシック" pitchFamily="34" charset="-128"/>
          <a:cs typeface="+mn-cs"/>
        </a:defRPr>
      </a:lvl3pPr>
      <a:lvl4pPr marL="1600200" indent="-228600" algn="l" defTabSz="457200" rtl="0" eaLnBrk="0" fontAlgn="base" hangingPunct="0">
        <a:lnSpc>
          <a:spcPct val="85000"/>
        </a:lnSpc>
        <a:spcBef>
          <a:spcPct val="0"/>
        </a:spcBef>
        <a:spcAft>
          <a:spcPts val="1200"/>
        </a:spcAft>
        <a:buClr>
          <a:schemeClr val="hlink"/>
        </a:buClr>
        <a:buSzPct val="120000"/>
        <a:buFont typeface="Arial" charset="0"/>
        <a:buChar char="–"/>
        <a:defRPr>
          <a:solidFill>
            <a:schemeClr val="tx1"/>
          </a:solidFill>
          <a:latin typeface="Arial" charset="0"/>
          <a:ea typeface="ＭＳ Ｐゴシック" pitchFamily="34" charset="-128"/>
          <a:cs typeface="+mn-cs"/>
        </a:defRPr>
      </a:lvl4pPr>
      <a:lvl5pPr marL="2057400" indent="-228600" algn="l" defTabSz="457200" rtl="0" eaLnBrk="0" fontAlgn="base" hangingPunct="0">
        <a:lnSpc>
          <a:spcPct val="85000"/>
        </a:lnSpc>
        <a:spcBef>
          <a:spcPct val="0"/>
        </a:spcBef>
        <a:spcAft>
          <a:spcPts val="1200"/>
        </a:spcAft>
        <a:buClr>
          <a:schemeClr val="hlink"/>
        </a:buClr>
        <a:buSzPct val="120000"/>
        <a:buFont typeface="Arial" charset="0"/>
        <a:buChar char="»"/>
        <a:defRPr>
          <a:solidFill>
            <a:schemeClr val="tx1"/>
          </a:solidFill>
          <a:latin typeface="Arial" charset="0"/>
          <a:ea typeface="ＭＳ Ｐゴシック" pitchFamily="34" charset="-128"/>
          <a:cs typeface="+mn-cs"/>
        </a:defRPr>
      </a:lvl5pPr>
      <a:lvl6pPr marL="2514600" indent="-228600" algn="l" defTabSz="457200" rtl="0" fontAlgn="base">
        <a:lnSpc>
          <a:spcPct val="110000"/>
        </a:lnSpc>
        <a:spcBef>
          <a:spcPct val="0"/>
        </a:spcBef>
        <a:spcAft>
          <a:spcPct val="30000"/>
        </a:spcAft>
        <a:buClr>
          <a:schemeClr val="hlink"/>
        </a:buClr>
        <a:buSzPct val="120000"/>
        <a:buFont typeface="Arial" charset="0"/>
        <a:buChar char="»"/>
        <a:defRPr sz="1600">
          <a:solidFill>
            <a:schemeClr val="tx1"/>
          </a:solidFill>
          <a:latin typeface="+mn-lt"/>
          <a:ea typeface="+mn-ea"/>
          <a:cs typeface="+mn-cs"/>
        </a:defRPr>
      </a:lvl6pPr>
      <a:lvl7pPr marL="2971800" indent="-228600" algn="l" defTabSz="457200" rtl="0" fontAlgn="base">
        <a:lnSpc>
          <a:spcPct val="110000"/>
        </a:lnSpc>
        <a:spcBef>
          <a:spcPct val="0"/>
        </a:spcBef>
        <a:spcAft>
          <a:spcPct val="30000"/>
        </a:spcAft>
        <a:buClr>
          <a:schemeClr val="hlink"/>
        </a:buClr>
        <a:buSzPct val="120000"/>
        <a:buFont typeface="Arial" charset="0"/>
        <a:buChar char="»"/>
        <a:defRPr sz="1600">
          <a:solidFill>
            <a:schemeClr val="tx1"/>
          </a:solidFill>
          <a:latin typeface="+mn-lt"/>
          <a:ea typeface="+mn-ea"/>
          <a:cs typeface="+mn-cs"/>
        </a:defRPr>
      </a:lvl7pPr>
      <a:lvl8pPr marL="3429000" indent="-228600" algn="l" defTabSz="457200" rtl="0" fontAlgn="base">
        <a:lnSpc>
          <a:spcPct val="110000"/>
        </a:lnSpc>
        <a:spcBef>
          <a:spcPct val="0"/>
        </a:spcBef>
        <a:spcAft>
          <a:spcPct val="30000"/>
        </a:spcAft>
        <a:buClr>
          <a:schemeClr val="hlink"/>
        </a:buClr>
        <a:buSzPct val="120000"/>
        <a:buFont typeface="Arial" charset="0"/>
        <a:buChar char="»"/>
        <a:defRPr sz="1600">
          <a:solidFill>
            <a:schemeClr val="tx1"/>
          </a:solidFill>
          <a:latin typeface="+mn-lt"/>
          <a:ea typeface="+mn-ea"/>
          <a:cs typeface="+mn-cs"/>
        </a:defRPr>
      </a:lvl8pPr>
      <a:lvl9pPr marL="3886200" indent="-228600" algn="l" defTabSz="457200" rtl="0" fontAlgn="base">
        <a:lnSpc>
          <a:spcPct val="110000"/>
        </a:lnSpc>
        <a:spcBef>
          <a:spcPct val="0"/>
        </a:spcBef>
        <a:spcAft>
          <a:spcPct val="30000"/>
        </a:spcAft>
        <a:buClr>
          <a:schemeClr val="hlink"/>
        </a:buClr>
        <a:buSzPct val="120000"/>
        <a:buFont typeface="Arial" charset="0"/>
        <a:buChar char="»"/>
        <a:defRPr sz="16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hyperlink" Target="http://www.ibm.com/developerworks/forums/forum.jspa?forumID=2868&amp;cat=19" TargetMode="External"/><Relationship Id="rId3" Type="http://schemas.openxmlformats.org/officeDocument/2006/relationships/hyperlink" Target="http://publib.boulder.ibm.com/infocenter/cmod/v8r5m0/index.jsp" TargetMode="External"/><Relationship Id="rId7" Type="http://schemas.openxmlformats.org/officeDocument/2006/relationships/hyperlink" Target="http://www.ibm.com/developerworks/forums/forum.jspa?forumID=2869&amp;cat=19" TargetMode="External"/><Relationship Id="rId2" Type="http://schemas.openxmlformats.org/officeDocument/2006/relationships/hyperlink" Target="http://publib.boulder.ibm.com/infocenter/cmgmt/v8r4m0/index.jsp" TargetMode="External"/><Relationship Id="rId1" Type="http://schemas.openxmlformats.org/officeDocument/2006/relationships/slideLayout" Target="../slideLayouts/slideLayout15.xml"/><Relationship Id="rId6" Type="http://schemas.openxmlformats.org/officeDocument/2006/relationships/hyperlink" Target="http://www.ibm.com/support/docview.wss?uid=swg27025015" TargetMode="External"/><Relationship Id="rId5" Type="http://schemas.openxmlformats.org/officeDocument/2006/relationships/hyperlink" Target="http://www.ibm.com/support/docview.wss?uid=swg27024958" TargetMode="External"/><Relationship Id="rId4" Type="http://schemas.openxmlformats.org/officeDocument/2006/relationships/hyperlink" Target="http://publib.boulder.ibm.com/infocenter/p8docs/v5r1m0/index.jsp"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hyperlink" Target="http://bit.ly/AnalyticsCommunity" TargetMode="External"/><Relationship Id="rId2" Type="http://schemas.openxmlformats.org/officeDocument/2006/relationships/hyperlink" Target="http://bit.ly/InfoMgmtCommunity" TargetMode="External"/><Relationship Id="rId1" Type="http://schemas.openxmlformats.org/officeDocument/2006/relationships/slideLayout" Target="../slideLayouts/slideLayout13.xml"/><Relationship Id="rId5" Type="http://schemas.openxmlformats.org/officeDocument/2006/relationships/hyperlink" Target="http://www.ibm.com/software/data/champion" TargetMode="External"/><Relationship Id="rId4" Type="http://schemas.openxmlformats.org/officeDocument/2006/relationships/hyperlink" Target="http://bit.ly/ECMCommunity"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www.ibm.com/legal/copytrade.shtml"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8"/>
          <p:cNvSpPr>
            <a:spLocks noGrp="1"/>
          </p:cNvSpPr>
          <p:nvPr>
            <p:ph type="ctrTitle"/>
          </p:nvPr>
        </p:nvSpPr>
        <p:spPr>
          <a:xfrm>
            <a:off x="360363" y="1968500"/>
            <a:ext cx="8669337" cy="1155700"/>
          </a:xfrm>
        </p:spPr>
        <p:txBody>
          <a:bodyPr/>
          <a:lstStyle/>
          <a:p>
            <a:r>
              <a:rPr lang="en-US" dirty="0"/>
              <a:t>IBM Content </a:t>
            </a:r>
            <a:r>
              <a:rPr lang="en-US" dirty="0" smtClean="0"/>
              <a:t>Navigator</a:t>
            </a:r>
            <a:br>
              <a:rPr lang="en-US" dirty="0" smtClean="0"/>
            </a:br>
            <a:r>
              <a:rPr lang="en-US" sz="2000" dirty="0" smtClean="0"/>
              <a:t>The </a:t>
            </a:r>
            <a:r>
              <a:rPr lang="en-US" sz="2000" dirty="0"/>
              <a:t>Enterprise Content Management User Experience for the Future</a:t>
            </a:r>
            <a:br>
              <a:rPr lang="en-US" sz="2000" dirty="0"/>
            </a:br>
            <a:r>
              <a:rPr lang="en-US" sz="2800" b="0" dirty="0">
                <a:solidFill>
                  <a:srgbClr val="34A644"/>
                </a:solidFill>
              </a:rPr>
              <a:t>Session Number </a:t>
            </a:r>
            <a:r>
              <a:rPr lang="en-US" sz="2800" b="0" dirty="0" smtClean="0">
                <a:solidFill>
                  <a:srgbClr val="34A644"/>
                </a:solidFill>
              </a:rPr>
              <a:t>1735</a:t>
            </a:r>
            <a:endParaRPr lang="en-US" sz="2800" b="0" dirty="0">
              <a:solidFill>
                <a:srgbClr val="34A644"/>
              </a:solidFill>
            </a:endParaRPr>
          </a:p>
        </p:txBody>
      </p:sp>
      <p:sp>
        <p:nvSpPr>
          <p:cNvPr id="22530" name="Rectangle 29"/>
          <p:cNvSpPr>
            <a:spLocks noGrp="1"/>
          </p:cNvSpPr>
          <p:nvPr>
            <p:ph type="subTitle" idx="1"/>
          </p:nvPr>
        </p:nvSpPr>
        <p:spPr>
          <a:xfrm>
            <a:off x="169049" y="3563938"/>
            <a:ext cx="5140618" cy="898525"/>
          </a:xfrm>
        </p:spPr>
        <p:txBody>
          <a:bodyPr/>
          <a:lstStyle/>
          <a:p>
            <a:r>
              <a:rPr lang="en-US" dirty="0" smtClean="0"/>
              <a:t>Stephen </a:t>
            </a:r>
            <a:r>
              <a:rPr lang="en-US" dirty="0" smtClean="0"/>
              <a:t>Hussey, IBM Product Management</a:t>
            </a:r>
            <a:endParaRPr lang="en-US" dirty="0" smtClean="0"/>
          </a:p>
          <a:p>
            <a:r>
              <a:rPr lang="en-US" dirty="0" smtClean="0"/>
              <a:t>Ian Story, IBM Product Management</a:t>
            </a:r>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1"/>
          <p:cNvSpPr txBox="1">
            <a:spLocks noGrp="1"/>
          </p:cNvSpPr>
          <p:nvPr/>
        </p:nvSpPr>
        <p:spPr bwMode="auto">
          <a:xfrm>
            <a:off x="45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itchFamily="34" charset="0"/>
                <a:ea typeface="ＭＳ Ｐゴシック" pitchFamily="34" charset="-128"/>
              </a:defRPr>
            </a:lvl1pPr>
            <a:lvl2pPr marL="742950" indent="-285750" eaLnBrk="0" hangingPunct="0">
              <a:defRPr sz="1400">
                <a:solidFill>
                  <a:schemeClr val="tx1"/>
                </a:solidFill>
                <a:latin typeface="Arial" pitchFamily="34" charset="0"/>
                <a:ea typeface="ＭＳ Ｐゴシック" pitchFamily="34" charset="-128"/>
              </a:defRPr>
            </a:lvl2pPr>
            <a:lvl3pPr marL="1143000" indent="-228600" eaLnBrk="0" hangingPunct="0">
              <a:defRPr sz="1400">
                <a:solidFill>
                  <a:schemeClr val="tx1"/>
                </a:solidFill>
                <a:latin typeface="Arial" pitchFamily="34" charset="0"/>
                <a:ea typeface="ＭＳ Ｐゴシック" pitchFamily="34" charset="-128"/>
              </a:defRPr>
            </a:lvl3pPr>
            <a:lvl4pPr marL="1600200" indent="-228600" eaLnBrk="0" hangingPunct="0">
              <a:defRPr sz="1400">
                <a:solidFill>
                  <a:schemeClr val="tx1"/>
                </a:solidFill>
                <a:latin typeface="Arial" pitchFamily="34" charset="0"/>
                <a:ea typeface="ＭＳ Ｐゴシック" pitchFamily="34" charset="-128"/>
              </a:defRPr>
            </a:lvl4pPr>
            <a:lvl5pPr marL="2057400" indent="-228600" eaLnBrk="0" hangingPunct="0">
              <a:defRPr sz="1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400">
                <a:solidFill>
                  <a:schemeClr val="tx1"/>
                </a:solidFill>
                <a:latin typeface="Arial" pitchFamily="34" charset="0"/>
                <a:ea typeface="ＭＳ Ｐゴシック" pitchFamily="34" charset="-128"/>
              </a:defRPr>
            </a:lvl9pPr>
          </a:lstStyle>
          <a:p>
            <a:pPr eaLnBrk="1" hangingPunct="1"/>
            <a:fld id="{5D0B00F7-1F73-4462-B4A9-5BF0B5E14B11}" type="slidenum">
              <a:rPr lang="en-US" sz="1200"/>
              <a:pPr eaLnBrk="1" hangingPunct="1"/>
              <a:t>9</a:t>
            </a:fld>
            <a:endParaRPr lang="en-US" sz="1200"/>
          </a:p>
        </p:txBody>
      </p:sp>
      <p:sp>
        <p:nvSpPr>
          <p:cNvPr id="2" name="Rounded Rectangle 1"/>
          <p:cNvSpPr/>
          <p:nvPr/>
        </p:nvSpPr>
        <p:spPr>
          <a:xfrm>
            <a:off x="933078" y="4989519"/>
            <a:ext cx="3342968" cy="1489938"/>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a:r>
              <a:rPr lang="en-US" sz="1600" dirty="0" smtClean="0">
                <a:solidFill>
                  <a:schemeClr val="tx1"/>
                </a:solidFill>
              </a:rPr>
              <a:t>IBM Content Navigator for </a:t>
            </a:r>
            <a:r>
              <a:rPr lang="en-US" sz="1600" dirty="0" err="1" smtClean="0">
                <a:solidFill>
                  <a:schemeClr val="tx1"/>
                </a:solidFill>
              </a:rPr>
              <a:t>iOS</a:t>
            </a:r>
            <a:endParaRPr lang="en-US" sz="1600" dirty="0">
              <a:solidFill>
                <a:schemeClr val="tx1"/>
              </a:solidFill>
            </a:endParaRPr>
          </a:p>
          <a:p>
            <a:pPr algn="ctr"/>
            <a:r>
              <a:rPr lang="en-US" sz="1400" dirty="0">
                <a:solidFill>
                  <a:schemeClr val="tx1"/>
                </a:solidFill>
              </a:rPr>
              <a:t>Browse</a:t>
            </a:r>
          </a:p>
          <a:p>
            <a:pPr algn="ctr"/>
            <a:r>
              <a:rPr lang="en-US" sz="1400" dirty="0" smtClean="0">
                <a:solidFill>
                  <a:schemeClr val="tx1"/>
                </a:solidFill>
              </a:rPr>
              <a:t>Search</a:t>
            </a:r>
          </a:p>
          <a:p>
            <a:pPr algn="ctr"/>
            <a:r>
              <a:rPr lang="en-US" sz="1400" dirty="0" smtClean="0">
                <a:solidFill>
                  <a:schemeClr val="tx1"/>
                </a:solidFill>
              </a:rPr>
              <a:t>View</a:t>
            </a:r>
            <a:endParaRPr lang="en-US" sz="1400" dirty="0">
              <a:solidFill>
                <a:schemeClr val="tx1"/>
              </a:solidFill>
            </a:endParaRPr>
          </a:p>
          <a:p>
            <a:pPr algn="ctr"/>
            <a:r>
              <a:rPr lang="en-US" sz="1400" dirty="0">
                <a:solidFill>
                  <a:schemeClr val="tx1"/>
                </a:solidFill>
              </a:rPr>
              <a:t>Add using </a:t>
            </a:r>
            <a:r>
              <a:rPr lang="en-US" sz="1400" dirty="0" smtClean="0">
                <a:solidFill>
                  <a:schemeClr val="tx1"/>
                </a:solidFill>
              </a:rPr>
              <a:t>camera</a:t>
            </a:r>
          </a:p>
          <a:p>
            <a:pPr algn="ctr"/>
            <a:r>
              <a:rPr lang="en-US" sz="1600" dirty="0" smtClean="0">
                <a:solidFill>
                  <a:schemeClr val="tx1"/>
                </a:solidFill>
              </a:rPr>
              <a:t>…</a:t>
            </a:r>
            <a:endParaRPr lang="en-US" sz="1600" dirty="0">
              <a:solidFill>
                <a:schemeClr val="tx1"/>
              </a:solidFill>
            </a:endParaRPr>
          </a:p>
        </p:txBody>
      </p:sp>
      <p:grpSp>
        <p:nvGrpSpPr>
          <p:cNvPr id="4" name="Group 3"/>
          <p:cNvGrpSpPr/>
          <p:nvPr/>
        </p:nvGrpSpPr>
        <p:grpSpPr>
          <a:xfrm>
            <a:off x="1" y="894271"/>
            <a:ext cx="5209121" cy="4078316"/>
            <a:chOff x="1047137" y="837586"/>
            <a:chExt cx="5453063" cy="4269302"/>
          </a:xfrm>
        </p:grpSpPr>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639018" y="245705"/>
              <a:ext cx="4269302" cy="545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1317" y="1358442"/>
              <a:ext cx="4333902" cy="3250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8F1016"/>
                    </a:outerShdw>
                  </a:effectLst>
                </a14:hiddenEffects>
              </a:ext>
            </a:extLst>
          </p:spPr>
        </p:pic>
      </p:grpSp>
      <p:pic>
        <p:nvPicPr>
          <p:cNvPr id="18436"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3293" t="5365" r="5648" b="58822"/>
          <a:stretch/>
        </p:blipFill>
        <p:spPr bwMode="auto">
          <a:xfrm>
            <a:off x="5884214" y="2264835"/>
            <a:ext cx="2281085" cy="6685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ounded Rectangle 9"/>
          <p:cNvSpPr/>
          <p:nvPr/>
        </p:nvSpPr>
        <p:spPr>
          <a:xfrm>
            <a:off x="5744586" y="1549888"/>
            <a:ext cx="2560337" cy="595255"/>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a:r>
              <a:rPr lang="en-US" sz="1600" dirty="0" smtClean="0">
                <a:solidFill>
                  <a:schemeClr val="tx1"/>
                </a:solidFill>
              </a:rPr>
              <a:t>Horizontal and vertical Partner solutions</a:t>
            </a:r>
            <a:endParaRPr lang="en-US" sz="1600" dirty="0">
              <a:solidFill>
                <a:schemeClr val="tx1"/>
              </a:solidFill>
            </a:endParaRPr>
          </a:p>
        </p:txBody>
      </p:sp>
      <p:pic>
        <p:nvPicPr>
          <p:cNvPr id="11"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l="77818" t="8562" r="1031" b="65352"/>
          <a:stretch>
            <a:fillRect/>
          </a:stretch>
        </p:blipFill>
        <p:spPr bwMode="auto">
          <a:xfrm>
            <a:off x="7647522" y="4464121"/>
            <a:ext cx="1181100" cy="10953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l="23499" t="11411" r="23499" b="65492"/>
          <a:stretch>
            <a:fillRect/>
          </a:stretch>
        </p:blipFill>
        <p:spPr bwMode="auto">
          <a:xfrm>
            <a:off x="5613935" y="3833883"/>
            <a:ext cx="2962275" cy="9683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p:cNvPicPr>
            <a:picLocks noChangeAspect="1" noChangeArrowheads="1"/>
          </p:cNvPicPr>
          <p:nvPr/>
        </p:nvPicPr>
        <p:blipFill>
          <a:blip r:embed="rId7">
            <a:extLst>
              <a:ext uri="{28A0092B-C50C-407E-A947-70E740481C1C}">
                <a14:useLocalDpi xmlns:a14="http://schemas.microsoft.com/office/drawing/2010/main" val="0"/>
              </a:ext>
            </a:extLst>
          </a:blip>
          <a:srcRect l="1112" t="8670" r="77406" b="63049"/>
          <a:stretch>
            <a:fillRect/>
          </a:stretch>
        </p:blipFill>
        <p:spPr bwMode="auto">
          <a:xfrm>
            <a:off x="5209122" y="4399033"/>
            <a:ext cx="1679575" cy="16589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p:cNvPicPr>
            <a:picLocks noChangeAspect="1" noChangeArrowheads="1"/>
          </p:cNvPicPr>
          <p:nvPr/>
        </p:nvPicPr>
        <p:blipFill>
          <a:blip r:embed="rId7">
            <a:extLst>
              <a:ext uri="{28A0092B-C50C-407E-A947-70E740481C1C}">
                <a14:useLocalDpi xmlns:a14="http://schemas.microsoft.com/office/drawing/2010/main" val="0"/>
              </a:ext>
            </a:extLst>
          </a:blip>
          <a:srcRect l="575" t="66106" r="76830" b="14996"/>
          <a:stretch>
            <a:fillRect/>
          </a:stretch>
        </p:blipFill>
        <p:spPr bwMode="auto">
          <a:xfrm>
            <a:off x="6637872" y="5227708"/>
            <a:ext cx="1619250" cy="10175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9981" y="4749137"/>
            <a:ext cx="1228911" cy="6285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5" name="Title 4"/>
          <p:cNvSpPr>
            <a:spLocks noGrp="1"/>
          </p:cNvSpPr>
          <p:nvPr>
            <p:ph type="title"/>
          </p:nvPr>
        </p:nvSpPr>
        <p:spPr/>
        <p:txBody>
          <a:bodyPr/>
          <a:lstStyle/>
          <a:p>
            <a:r>
              <a:rPr lang="en-US" dirty="0" smtClean="0"/>
              <a:t>Mobile solutions matching business needs</a:t>
            </a:r>
            <a:endParaRPr lang="en-US" dirty="0"/>
          </a:p>
        </p:txBody>
      </p:sp>
      <p:grpSp>
        <p:nvGrpSpPr>
          <p:cNvPr id="16" name="Group 15"/>
          <p:cNvGrpSpPr/>
          <p:nvPr/>
        </p:nvGrpSpPr>
        <p:grpSpPr>
          <a:xfrm>
            <a:off x="3279151" y="816401"/>
            <a:ext cx="3113698" cy="3017482"/>
            <a:chOff x="3279151" y="1045635"/>
            <a:chExt cx="2874358" cy="2874358"/>
          </a:xfrm>
        </p:grpSpPr>
        <p:pic>
          <p:nvPicPr>
            <p:cNvPr id="17" name="Picture 5" descr="http://graphichive.net/uploaded/fordesigner/1313339222.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9151" y="1045635"/>
              <a:ext cx="2874358" cy="287435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63522" y="1533986"/>
              <a:ext cx="1311560" cy="1877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232984633"/>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demonstration</a:t>
            </a:r>
            <a:endParaRPr lang="en-US" dirty="0"/>
          </a:p>
        </p:txBody>
      </p:sp>
      <p:sp>
        <p:nvSpPr>
          <p:cNvPr id="3" name="Slide Number Placeholder 2"/>
          <p:cNvSpPr>
            <a:spLocks noGrp="1"/>
          </p:cNvSpPr>
          <p:nvPr>
            <p:ph type="sldNum" sz="quarter" idx="11"/>
          </p:nvPr>
        </p:nvSpPr>
        <p:spPr/>
        <p:txBody>
          <a:bodyPr/>
          <a:lstStyle/>
          <a:p>
            <a:pPr>
              <a:defRPr/>
            </a:pPr>
            <a:fld id="{7994B8CA-D6C9-4736-94D4-2C6A4FC5D962}" type="slidenum">
              <a:rPr lang="en-US" smtClean="0"/>
              <a:pPr>
                <a:defRPr/>
              </a:pPr>
              <a:t>10</a:t>
            </a:fld>
            <a:endParaRPr lang="en-US" dirty="0"/>
          </a:p>
        </p:txBody>
      </p:sp>
    </p:spTree>
    <p:extLst>
      <p:ext uri="{BB962C8B-B14F-4D97-AF65-F5344CB8AC3E}">
        <p14:creationId xmlns:p14="http://schemas.microsoft.com/office/powerpoint/2010/main" val="426022013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Placeholder 2"/>
          <p:cNvSpPr>
            <a:spLocks noGrp="1"/>
          </p:cNvSpPr>
          <p:nvPr>
            <p:ph type="body" idx="4294967295"/>
          </p:nvPr>
        </p:nvSpPr>
        <p:spPr>
          <a:xfrm>
            <a:off x="463550" y="1033463"/>
            <a:ext cx="7893050" cy="5387975"/>
          </a:xfrm>
        </p:spPr>
        <p:txBody>
          <a:bodyPr/>
          <a:lstStyle/>
          <a:p>
            <a:pPr marL="342900" indent="-342900">
              <a:lnSpc>
                <a:spcPct val="100000"/>
              </a:lnSpc>
              <a:spcBef>
                <a:spcPts val="600"/>
              </a:spcBef>
              <a:spcAft>
                <a:spcPct val="0"/>
              </a:spcAft>
              <a:buClr>
                <a:srgbClr val="0070C0"/>
              </a:buClr>
              <a:buFont typeface="Arial" pitchFamily="34" charset="0"/>
              <a:buNone/>
            </a:pPr>
            <a:r>
              <a:rPr lang="en-US" b="1" dirty="0" smtClean="0">
                <a:solidFill>
                  <a:srgbClr val="0099CC"/>
                </a:solidFill>
                <a:latin typeface="Arial" pitchFamily="34" charset="0"/>
              </a:rPr>
              <a:t>Target is late Q4</a:t>
            </a:r>
          </a:p>
          <a:p>
            <a:pPr lvl="1">
              <a:lnSpc>
                <a:spcPct val="100000"/>
              </a:lnSpc>
              <a:spcBef>
                <a:spcPts val="600"/>
              </a:spcBef>
              <a:spcAft>
                <a:spcPct val="0"/>
              </a:spcAft>
              <a:buClr>
                <a:srgbClr val="0070C0"/>
              </a:buClr>
            </a:pPr>
            <a:r>
              <a:rPr lang="en-US" sz="1800" dirty="0" smtClean="0">
                <a:latin typeface="Arial" pitchFamily="34" charset="0"/>
              </a:rPr>
              <a:t>Date is subject to change</a:t>
            </a:r>
          </a:p>
          <a:p>
            <a:pPr marL="342900" indent="-342900">
              <a:lnSpc>
                <a:spcPct val="100000"/>
              </a:lnSpc>
              <a:spcBef>
                <a:spcPts val="600"/>
              </a:spcBef>
              <a:spcAft>
                <a:spcPct val="0"/>
              </a:spcAft>
              <a:buClr>
                <a:srgbClr val="0070C0"/>
              </a:buClr>
              <a:buFont typeface="Arial" pitchFamily="34" charset="0"/>
              <a:buNone/>
            </a:pPr>
            <a:r>
              <a:rPr lang="en-US" b="1" dirty="0" smtClean="0">
                <a:solidFill>
                  <a:srgbClr val="0099CC"/>
                </a:solidFill>
                <a:latin typeface="Arial" pitchFamily="34" charset="0"/>
              </a:rPr>
              <a:t>Web</a:t>
            </a:r>
          </a:p>
          <a:p>
            <a:pPr lvl="1">
              <a:lnSpc>
                <a:spcPct val="100000"/>
              </a:lnSpc>
              <a:spcBef>
                <a:spcPts val="600"/>
              </a:spcBef>
              <a:spcAft>
                <a:spcPct val="0"/>
              </a:spcAft>
              <a:buClr>
                <a:srgbClr val="0070C0"/>
              </a:buClr>
            </a:pPr>
            <a:r>
              <a:rPr lang="en-US" sz="1800" dirty="0" smtClean="0">
                <a:latin typeface="Arial" pitchFamily="34" charset="0"/>
              </a:rPr>
              <a:t>Production CMIS support (</a:t>
            </a:r>
            <a:r>
              <a:rPr lang="en-US" sz="1800" dirty="0" err="1" smtClean="0">
                <a:latin typeface="Arial" pitchFamily="34" charset="0"/>
              </a:rPr>
              <a:t>Documentum</a:t>
            </a:r>
            <a:r>
              <a:rPr lang="en-US" sz="1800" dirty="0" smtClean="0">
                <a:latin typeface="Arial" pitchFamily="34" charset="0"/>
              </a:rPr>
              <a:t>, SharePoint 2013, others…)</a:t>
            </a:r>
          </a:p>
          <a:p>
            <a:pPr lvl="1">
              <a:lnSpc>
                <a:spcPct val="100000"/>
              </a:lnSpc>
              <a:spcBef>
                <a:spcPts val="600"/>
              </a:spcBef>
              <a:spcAft>
                <a:spcPct val="0"/>
              </a:spcAft>
              <a:buClr>
                <a:srgbClr val="0070C0"/>
              </a:buClr>
            </a:pPr>
            <a:r>
              <a:rPr lang="en-US" sz="1800" dirty="0" smtClean="0">
                <a:latin typeface="Arial" pitchFamily="34" charset="0"/>
              </a:rPr>
              <a:t>Multi-document actions, API improvements, teamspace enhancements, etc.</a:t>
            </a:r>
          </a:p>
          <a:p>
            <a:pPr marL="342900" indent="-342900">
              <a:lnSpc>
                <a:spcPct val="100000"/>
              </a:lnSpc>
              <a:spcBef>
                <a:spcPts val="600"/>
              </a:spcBef>
              <a:spcAft>
                <a:spcPct val="0"/>
              </a:spcAft>
              <a:buClr>
                <a:srgbClr val="0070C0"/>
              </a:buClr>
              <a:buFont typeface="Arial" pitchFamily="34" charset="0"/>
              <a:buNone/>
            </a:pPr>
            <a:r>
              <a:rPr lang="en-US" b="1" dirty="0" smtClean="0">
                <a:solidFill>
                  <a:srgbClr val="0099CC"/>
                </a:solidFill>
                <a:latin typeface="Arial" pitchFamily="34" charset="0"/>
              </a:rPr>
              <a:t>Mobile</a:t>
            </a:r>
          </a:p>
          <a:p>
            <a:pPr lvl="1">
              <a:lnSpc>
                <a:spcPct val="100000"/>
              </a:lnSpc>
              <a:spcBef>
                <a:spcPts val="600"/>
              </a:spcBef>
              <a:spcAft>
                <a:spcPct val="0"/>
              </a:spcAft>
              <a:buClr>
                <a:srgbClr val="0070C0"/>
              </a:buClr>
            </a:pPr>
            <a:r>
              <a:rPr lang="en-US" sz="1800" dirty="0" smtClean="0">
                <a:solidFill>
                  <a:srgbClr val="000000"/>
                </a:solidFill>
                <a:latin typeface="Arial" pitchFamily="34" charset="0"/>
              </a:rPr>
              <a:t>iPhone &amp; iPod Touch support</a:t>
            </a:r>
          </a:p>
          <a:p>
            <a:pPr lvl="1">
              <a:lnSpc>
                <a:spcPct val="100000"/>
              </a:lnSpc>
              <a:spcBef>
                <a:spcPts val="600"/>
              </a:spcBef>
              <a:spcAft>
                <a:spcPct val="0"/>
              </a:spcAft>
              <a:buClr>
                <a:srgbClr val="0070C0"/>
              </a:buClr>
            </a:pPr>
            <a:r>
              <a:rPr lang="en-US" sz="1800" dirty="0" smtClean="0">
                <a:solidFill>
                  <a:srgbClr val="000000"/>
                </a:solidFill>
                <a:latin typeface="Arial" pitchFamily="34" charset="0"/>
              </a:rPr>
              <a:t>Basic offline support</a:t>
            </a:r>
          </a:p>
          <a:p>
            <a:pPr lvl="1">
              <a:lnSpc>
                <a:spcPct val="100000"/>
              </a:lnSpc>
              <a:spcBef>
                <a:spcPts val="600"/>
              </a:spcBef>
              <a:spcAft>
                <a:spcPct val="0"/>
              </a:spcAft>
              <a:buClr>
                <a:srgbClr val="0070C0"/>
              </a:buClr>
            </a:pPr>
            <a:r>
              <a:rPr lang="en-US" sz="1800" dirty="0" smtClean="0">
                <a:solidFill>
                  <a:srgbClr val="000000"/>
                </a:solidFill>
                <a:latin typeface="Arial" pitchFamily="34" charset="0"/>
              </a:rPr>
              <a:t>Check out, check in, property editing, etc.</a:t>
            </a:r>
            <a:endParaRPr lang="en-US" b="1" dirty="0" smtClean="0">
              <a:solidFill>
                <a:srgbClr val="0099CC"/>
              </a:solidFill>
              <a:latin typeface="Arial" pitchFamily="34" charset="0"/>
            </a:endParaRPr>
          </a:p>
          <a:p>
            <a:pPr marL="342900" indent="-342900">
              <a:lnSpc>
                <a:spcPct val="100000"/>
              </a:lnSpc>
              <a:spcBef>
                <a:spcPts val="600"/>
              </a:spcBef>
              <a:spcAft>
                <a:spcPct val="0"/>
              </a:spcAft>
              <a:buClr>
                <a:srgbClr val="0070C0"/>
              </a:buClr>
              <a:buFont typeface="Arial" pitchFamily="34" charset="0"/>
              <a:buNone/>
            </a:pPr>
            <a:r>
              <a:rPr lang="en-US" b="1" dirty="0" smtClean="0">
                <a:solidFill>
                  <a:srgbClr val="0099CC"/>
                </a:solidFill>
                <a:latin typeface="Arial" pitchFamily="34" charset="0"/>
              </a:rPr>
              <a:t>Office</a:t>
            </a:r>
            <a:endParaRPr lang="en-US" dirty="0" smtClean="0">
              <a:solidFill>
                <a:srgbClr val="0099CC"/>
              </a:solidFill>
              <a:latin typeface="Arial" pitchFamily="34" charset="0"/>
            </a:endParaRPr>
          </a:p>
          <a:p>
            <a:pPr lvl="1">
              <a:lnSpc>
                <a:spcPct val="100000"/>
              </a:lnSpc>
              <a:spcBef>
                <a:spcPts val="600"/>
              </a:spcBef>
              <a:spcAft>
                <a:spcPct val="0"/>
              </a:spcAft>
              <a:buClr>
                <a:srgbClr val="0070C0"/>
              </a:buClr>
            </a:pPr>
            <a:r>
              <a:rPr lang="en-US" sz="1800" dirty="0" smtClean="0">
                <a:latin typeface="Arial" pitchFamily="34" charset="0"/>
              </a:rPr>
              <a:t>No longer requires Workplace / XT</a:t>
            </a:r>
          </a:p>
          <a:p>
            <a:pPr lvl="1">
              <a:lnSpc>
                <a:spcPct val="100000"/>
              </a:lnSpc>
              <a:spcBef>
                <a:spcPts val="600"/>
              </a:spcBef>
              <a:spcAft>
                <a:spcPct val="0"/>
              </a:spcAft>
              <a:buClr>
                <a:srgbClr val="0070C0"/>
              </a:buClr>
            </a:pPr>
            <a:r>
              <a:rPr lang="en-US" sz="1800" dirty="0" smtClean="0">
                <a:latin typeface="Arial" pitchFamily="34" charset="0"/>
              </a:rPr>
              <a:t>P8 full support, CM8 as tech preview</a:t>
            </a:r>
          </a:p>
          <a:p>
            <a:pPr lvl="1">
              <a:lnSpc>
                <a:spcPct val="100000"/>
              </a:lnSpc>
              <a:spcBef>
                <a:spcPts val="600"/>
              </a:spcBef>
              <a:spcAft>
                <a:spcPct val="0"/>
              </a:spcAft>
              <a:buClr>
                <a:srgbClr val="0070C0"/>
              </a:buClr>
            </a:pPr>
            <a:r>
              <a:rPr lang="en-US" sz="1800" dirty="0" smtClean="0">
                <a:latin typeface="Arial" pitchFamily="34" charset="0"/>
              </a:rPr>
              <a:t>External Data Services, property mapping from Office docs, </a:t>
            </a:r>
            <a:r>
              <a:rPr lang="en-US" sz="1800" dirty="0" smtClean="0">
                <a:latin typeface="Arial" pitchFamily="34" charset="0"/>
              </a:rPr>
              <a:t>Teamspaces, etc</a:t>
            </a:r>
            <a:r>
              <a:rPr lang="en-US" sz="1800" dirty="0" smtClean="0">
                <a:latin typeface="Arial" pitchFamily="34" charset="0"/>
              </a:rPr>
              <a:t>.</a:t>
            </a:r>
          </a:p>
        </p:txBody>
      </p:sp>
      <p:sp>
        <p:nvSpPr>
          <p:cNvPr id="4" name="Title 1"/>
          <p:cNvSpPr txBox="1">
            <a:spLocks/>
          </p:cNvSpPr>
          <p:nvPr/>
        </p:nvSpPr>
        <p:spPr>
          <a:xfrm>
            <a:off x="212725" y="103188"/>
            <a:ext cx="7864475" cy="769937"/>
          </a:xfrm>
          <a:prstGeom prst="rect">
            <a:avLst/>
          </a:prstGeom>
        </p:spPr>
        <p:txBody>
          <a:bodyPr/>
          <a:lstStyle>
            <a:lvl1pPr algn="l" defTabSz="457200" rtl="0" eaLnBrk="0" fontAlgn="base" hangingPunct="0">
              <a:lnSpc>
                <a:spcPct val="85000"/>
              </a:lnSpc>
              <a:spcBef>
                <a:spcPct val="0"/>
              </a:spcBef>
              <a:spcAft>
                <a:spcPct val="0"/>
              </a:spcAft>
              <a:defRPr sz="2800" b="1">
                <a:solidFill>
                  <a:srgbClr val="34A644"/>
                </a:solidFill>
                <a:latin typeface="Arial" charset="0"/>
                <a:ea typeface="ＭＳ Ｐゴシック" pitchFamily="34" charset="-128"/>
                <a:cs typeface="+mj-cs"/>
              </a:defRPr>
            </a:lvl1pPr>
            <a:lvl2pPr algn="l" defTabSz="457200" rtl="0" eaLnBrk="0" fontAlgn="base" hangingPunct="0">
              <a:lnSpc>
                <a:spcPct val="85000"/>
              </a:lnSpc>
              <a:spcBef>
                <a:spcPct val="0"/>
              </a:spcBef>
              <a:spcAft>
                <a:spcPct val="0"/>
              </a:spcAft>
              <a:defRPr sz="2800" b="1">
                <a:solidFill>
                  <a:srgbClr val="34A644"/>
                </a:solidFill>
                <a:latin typeface="Arial" charset="0"/>
                <a:ea typeface="ＭＳ Ｐゴシック" charset="-128"/>
                <a:cs typeface="ＭＳ Ｐゴシック" charset="-128"/>
              </a:defRPr>
            </a:lvl2pPr>
            <a:lvl3pPr algn="l" defTabSz="457200" rtl="0" eaLnBrk="0" fontAlgn="base" hangingPunct="0">
              <a:lnSpc>
                <a:spcPct val="85000"/>
              </a:lnSpc>
              <a:spcBef>
                <a:spcPct val="0"/>
              </a:spcBef>
              <a:spcAft>
                <a:spcPct val="0"/>
              </a:spcAft>
              <a:defRPr sz="2800" b="1">
                <a:solidFill>
                  <a:srgbClr val="34A644"/>
                </a:solidFill>
                <a:latin typeface="Arial" charset="0"/>
                <a:ea typeface="ＭＳ Ｐゴシック" charset="-128"/>
                <a:cs typeface="ＭＳ Ｐゴシック" charset="-128"/>
              </a:defRPr>
            </a:lvl3pPr>
            <a:lvl4pPr algn="l" defTabSz="457200" rtl="0" eaLnBrk="0" fontAlgn="base" hangingPunct="0">
              <a:lnSpc>
                <a:spcPct val="85000"/>
              </a:lnSpc>
              <a:spcBef>
                <a:spcPct val="0"/>
              </a:spcBef>
              <a:spcAft>
                <a:spcPct val="0"/>
              </a:spcAft>
              <a:defRPr sz="2800" b="1">
                <a:solidFill>
                  <a:srgbClr val="34A644"/>
                </a:solidFill>
                <a:latin typeface="Arial" charset="0"/>
                <a:ea typeface="ＭＳ Ｐゴシック" charset="-128"/>
                <a:cs typeface="ＭＳ Ｐゴシック" charset="-128"/>
              </a:defRPr>
            </a:lvl4pPr>
            <a:lvl5pPr algn="l" defTabSz="457200" rtl="0" eaLnBrk="0" fontAlgn="base" hangingPunct="0">
              <a:lnSpc>
                <a:spcPct val="85000"/>
              </a:lnSpc>
              <a:spcBef>
                <a:spcPct val="0"/>
              </a:spcBef>
              <a:spcAft>
                <a:spcPct val="0"/>
              </a:spcAft>
              <a:defRPr sz="2800" b="1">
                <a:solidFill>
                  <a:srgbClr val="34A644"/>
                </a:solidFill>
                <a:latin typeface="Arial" charset="0"/>
                <a:ea typeface="ＭＳ Ｐゴシック" charset="-128"/>
                <a:cs typeface="ＭＳ Ｐゴシック" charset="-128"/>
              </a:defRPr>
            </a:lvl5pPr>
            <a:lvl6pPr marL="457200" algn="l" defTabSz="457200" rtl="0" fontAlgn="base">
              <a:lnSpc>
                <a:spcPct val="85000"/>
              </a:lnSpc>
              <a:spcBef>
                <a:spcPct val="0"/>
              </a:spcBef>
              <a:spcAft>
                <a:spcPct val="0"/>
              </a:spcAft>
              <a:defRPr sz="2800" b="1">
                <a:solidFill>
                  <a:schemeClr val="tx1"/>
                </a:solidFill>
                <a:latin typeface="Arial" charset="0"/>
                <a:ea typeface="ＭＳ Ｐゴシック" charset="-128"/>
                <a:cs typeface="Arial" charset="0"/>
              </a:defRPr>
            </a:lvl6pPr>
            <a:lvl7pPr marL="914400" algn="l" defTabSz="457200" rtl="0" fontAlgn="base">
              <a:lnSpc>
                <a:spcPct val="85000"/>
              </a:lnSpc>
              <a:spcBef>
                <a:spcPct val="0"/>
              </a:spcBef>
              <a:spcAft>
                <a:spcPct val="0"/>
              </a:spcAft>
              <a:defRPr sz="2800" b="1">
                <a:solidFill>
                  <a:schemeClr val="tx1"/>
                </a:solidFill>
                <a:latin typeface="Arial" charset="0"/>
                <a:ea typeface="ＭＳ Ｐゴシック" charset="-128"/>
                <a:cs typeface="Arial" charset="0"/>
              </a:defRPr>
            </a:lvl7pPr>
            <a:lvl8pPr marL="1371600" algn="l" defTabSz="457200" rtl="0" fontAlgn="base">
              <a:lnSpc>
                <a:spcPct val="85000"/>
              </a:lnSpc>
              <a:spcBef>
                <a:spcPct val="0"/>
              </a:spcBef>
              <a:spcAft>
                <a:spcPct val="0"/>
              </a:spcAft>
              <a:defRPr sz="2800" b="1">
                <a:solidFill>
                  <a:schemeClr val="tx1"/>
                </a:solidFill>
                <a:latin typeface="Arial" charset="0"/>
                <a:ea typeface="ＭＳ Ｐゴシック" charset="-128"/>
                <a:cs typeface="Arial" charset="0"/>
              </a:defRPr>
            </a:lvl8pPr>
            <a:lvl9pPr marL="1828800" algn="l" defTabSz="457200" rtl="0" fontAlgn="base">
              <a:lnSpc>
                <a:spcPct val="85000"/>
              </a:lnSpc>
              <a:spcBef>
                <a:spcPct val="0"/>
              </a:spcBef>
              <a:spcAft>
                <a:spcPct val="0"/>
              </a:spcAft>
              <a:defRPr sz="2800" b="1">
                <a:solidFill>
                  <a:schemeClr val="tx1"/>
                </a:solidFill>
                <a:latin typeface="Arial" charset="0"/>
                <a:ea typeface="ＭＳ Ｐゴシック" charset="-128"/>
                <a:cs typeface="Arial" charset="0"/>
              </a:defRPr>
            </a:lvl9pPr>
          </a:lstStyle>
          <a:p>
            <a:r>
              <a:rPr lang="en-US" dirty="0" smtClean="0"/>
              <a:t>Upcoming 2.0.1 release</a:t>
            </a:r>
            <a:endParaRPr lang="en-US" dirty="0"/>
          </a:p>
        </p:txBody>
      </p:sp>
    </p:spTree>
    <p:extLst>
      <p:ext uri="{BB962C8B-B14F-4D97-AF65-F5344CB8AC3E}">
        <p14:creationId xmlns:p14="http://schemas.microsoft.com/office/powerpoint/2010/main" val="993081358"/>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smtClean="0"/>
              <a:t>IBM Content Navigator for Office</a:t>
            </a:r>
          </a:p>
        </p:txBody>
      </p:sp>
      <p:sp>
        <p:nvSpPr>
          <p:cNvPr id="3" name="Content Placeholder 2"/>
          <p:cNvSpPr>
            <a:spLocks noGrp="1"/>
          </p:cNvSpPr>
          <p:nvPr>
            <p:ph idx="1"/>
          </p:nvPr>
        </p:nvSpPr>
        <p:spPr>
          <a:xfrm>
            <a:off x="302150" y="1295400"/>
            <a:ext cx="3977750" cy="5257800"/>
          </a:xfrm>
        </p:spPr>
        <p:txBody>
          <a:bodyPr>
            <a:normAutofit/>
          </a:bodyPr>
          <a:lstStyle/>
          <a:p>
            <a:pPr>
              <a:defRPr/>
            </a:pPr>
            <a:r>
              <a:rPr lang="en-US" dirty="0" smtClean="0">
                <a:ea typeface="ＭＳ Ｐゴシック" pitchFamily="34" charset="-128"/>
              </a:rPr>
              <a:t>Consistent experience for Navigator web and office integration</a:t>
            </a:r>
          </a:p>
          <a:p>
            <a:pPr lvl="1">
              <a:buFont typeface="Arial" pitchFamily="34" charset="0"/>
              <a:buChar char="–"/>
              <a:defRPr/>
            </a:pPr>
            <a:r>
              <a:rPr lang="en-US" dirty="0"/>
              <a:t>C</a:t>
            </a:r>
            <a:r>
              <a:rPr lang="en-US" dirty="0" smtClean="0"/>
              <a:t>ommon </a:t>
            </a:r>
            <a:r>
              <a:rPr lang="en-US" dirty="0" smtClean="0"/>
              <a:t>searches, favorites, teamspaces</a:t>
            </a:r>
          </a:p>
          <a:p>
            <a:pPr lvl="1">
              <a:buFont typeface="Arial" pitchFamily="34" charset="0"/>
              <a:buChar char="–"/>
              <a:defRPr/>
            </a:pPr>
            <a:r>
              <a:rPr lang="en-US" dirty="0" smtClean="0"/>
              <a:t>Centralized admin </a:t>
            </a:r>
          </a:p>
          <a:p>
            <a:pPr>
              <a:buFont typeface="Arial" pitchFamily="34" charset="0"/>
              <a:buChar char="–"/>
              <a:defRPr/>
            </a:pPr>
            <a:r>
              <a:rPr lang="en-US" dirty="0" smtClean="0">
                <a:ea typeface="ＭＳ Ｐゴシック" pitchFamily="34" charset="-128"/>
              </a:rPr>
              <a:t>Data </a:t>
            </a:r>
            <a:r>
              <a:rPr lang="en-US" dirty="0" smtClean="0">
                <a:ea typeface="ＭＳ Ｐゴシック" pitchFamily="34" charset="-128"/>
              </a:rPr>
              <a:t>interaction</a:t>
            </a:r>
          </a:p>
          <a:p>
            <a:pPr lvl="1">
              <a:buFont typeface="Arial" pitchFamily="34" charset="0"/>
              <a:buChar char="–"/>
              <a:defRPr/>
            </a:pPr>
            <a:r>
              <a:rPr lang="en-US" dirty="0" smtClean="0"/>
              <a:t>External Data Services support</a:t>
            </a:r>
          </a:p>
          <a:p>
            <a:pPr lvl="1">
              <a:buFont typeface="Arial" pitchFamily="34" charset="0"/>
              <a:buChar char="–"/>
              <a:defRPr/>
            </a:pPr>
            <a:r>
              <a:rPr lang="en-US" dirty="0" smtClean="0"/>
              <a:t>Microsoft Office properties to class property mapping</a:t>
            </a:r>
          </a:p>
          <a:p>
            <a:pPr>
              <a:defRPr/>
            </a:pPr>
            <a:r>
              <a:rPr lang="en-US" dirty="0" smtClean="0">
                <a:ea typeface="ＭＳ Ｐゴシック" pitchFamily="34" charset="-128"/>
              </a:rPr>
              <a:t>CM8 repository support technical preview</a:t>
            </a:r>
          </a:p>
          <a:p>
            <a:pPr>
              <a:defRPr/>
            </a:pPr>
            <a:endParaRPr lang="en-US" dirty="0">
              <a:ea typeface="ＭＳ Ｐゴシック" pitchFamily="34" charset="-128"/>
            </a:endParaRPr>
          </a:p>
        </p:txBody>
      </p:sp>
      <p:sp>
        <p:nvSpPr>
          <p:cNvPr id="1638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sz="1100" b="1">
                <a:solidFill>
                  <a:schemeClr val="bg1"/>
                </a:solidFill>
                <a:latin typeface="Arial Narrow" pitchFamily="34" charset="0"/>
                <a:ea typeface="MS PGothic" pitchFamily="34" charset="-128"/>
              </a:defRPr>
            </a:lvl1pPr>
            <a:lvl2pPr marL="742950" indent="-285750" eaLnBrk="0" hangingPunct="0">
              <a:defRPr sz="1100" b="1">
                <a:solidFill>
                  <a:schemeClr val="bg1"/>
                </a:solidFill>
                <a:latin typeface="Arial Narrow" pitchFamily="34" charset="0"/>
                <a:ea typeface="MS PGothic" pitchFamily="34" charset="-128"/>
              </a:defRPr>
            </a:lvl2pPr>
            <a:lvl3pPr marL="1143000" indent="-228600" eaLnBrk="0" hangingPunct="0">
              <a:defRPr sz="1100" b="1">
                <a:solidFill>
                  <a:schemeClr val="bg1"/>
                </a:solidFill>
                <a:latin typeface="Arial Narrow" pitchFamily="34" charset="0"/>
                <a:ea typeface="MS PGothic" pitchFamily="34" charset="-128"/>
              </a:defRPr>
            </a:lvl3pPr>
            <a:lvl4pPr marL="1600200" indent="-228600" eaLnBrk="0" hangingPunct="0">
              <a:defRPr sz="1100" b="1">
                <a:solidFill>
                  <a:schemeClr val="bg1"/>
                </a:solidFill>
                <a:latin typeface="Arial Narrow" pitchFamily="34" charset="0"/>
                <a:ea typeface="MS PGothic" pitchFamily="34" charset="-128"/>
              </a:defRPr>
            </a:lvl4pPr>
            <a:lvl5pPr marL="2057400" indent="-228600" eaLnBrk="0" hangingPunct="0">
              <a:defRPr sz="1100" b="1">
                <a:solidFill>
                  <a:schemeClr val="bg1"/>
                </a:solidFill>
                <a:latin typeface="Arial Narrow" pitchFamily="34" charset="0"/>
                <a:ea typeface="MS PGothic" pitchFamily="34" charset="-128"/>
              </a:defRPr>
            </a:lvl5pPr>
            <a:lvl6pPr marL="2514600" indent="-228600" eaLnBrk="0" fontAlgn="base" hangingPunct="0">
              <a:spcBef>
                <a:spcPct val="0"/>
              </a:spcBef>
              <a:spcAft>
                <a:spcPct val="0"/>
              </a:spcAft>
              <a:defRPr sz="1100" b="1">
                <a:solidFill>
                  <a:schemeClr val="bg1"/>
                </a:solidFill>
                <a:latin typeface="Arial Narrow" pitchFamily="34" charset="0"/>
                <a:ea typeface="MS PGothic" pitchFamily="34" charset="-128"/>
              </a:defRPr>
            </a:lvl6pPr>
            <a:lvl7pPr marL="2971800" indent="-228600" eaLnBrk="0" fontAlgn="base" hangingPunct="0">
              <a:spcBef>
                <a:spcPct val="0"/>
              </a:spcBef>
              <a:spcAft>
                <a:spcPct val="0"/>
              </a:spcAft>
              <a:defRPr sz="1100" b="1">
                <a:solidFill>
                  <a:schemeClr val="bg1"/>
                </a:solidFill>
                <a:latin typeface="Arial Narrow" pitchFamily="34" charset="0"/>
                <a:ea typeface="MS PGothic" pitchFamily="34" charset="-128"/>
              </a:defRPr>
            </a:lvl7pPr>
            <a:lvl8pPr marL="3429000" indent="-228600" eaLnBrk="0" fontAlgn="base" hangingPunct="0">
              <a:spcBef>
                <a:spcPct val="0"/>
              </a:spcBef>
              <a:spcAft>
                <a:spcPct val="0"/>
              </a:spcAft>
              <a:defRPr sz="1100" b="1">
                <a:solidFill>
                  <a:schemeClr val="bg1"/>
                </a:solidFill>
                <a:latin typeface="Arial Narrow" pitchFamily="34" charset="0"/>
                <a:ea typeface="MS PGothic" pitchFamily="34" charset="-128"/>
              </a:defRPr>
            </a:lvl8pPr>
            <a:lvl9pPr marL="3886200" indent="-228600" eaLnBrk="0" fontAlgn="base" hangingPunct="0">
              <a:spcBef>
                <a:spcPct val="0"/>
              </a:spcBef>
              <a:spcAft>
                <a:spcPct val="0"/>
              </a:spcAft>
              <a:defRPr sz="1100" b="1">
                <a:solidFill>
                  <a:schemeClr val="bg1"/>
                </a:solidFill>
                <a:latin typeface="Arial Narrow" pitchFamily="34" charset="0"/>
                <a:ea typeface="MS PGothic" pitchFamily="34" charset="-128"/>
              </a:defRPr>
            </a:lvl9pPr>
          </a:lstStyle>
          <a:p>
            <a:pPr eaLnBrk="1" hangingPunct="1"/>
            <a:fld id="{FC0ACBE5-B6A9-4AA3-AFD5-B0771242980C}" type="slidenum">
              <a:rPr lang="en-US" sz="1000" smtClean="0">
                <a:solidFill>
                  <a:srgbClr val="FFFFFF"/>
                </a:solidFill>
                <a:latin typeface="Trebuchet MS" pitchFamily="34" charset="0"/>
              </a:rPr>
              <a:pPr eaLnBrk="1" hangingPunct="1"/>
              <a:t>12</a:t>
            </a:fld>
            <a:endParaRPr lang="en-US" sz="1000" smtClean="0">
              <a:solidFill>
                <a:srgbClr val="FFFFFF"/>
              </a:solidFill>
              <a:latin typeface="Trebuchet MS" pitchFamily="34" charset="0"/>
            </a:endParaRPr>
          </a:p>
        </p:txBody>
      </p:sp>
      <p:sp>
        <p:nvSpPr>
          <p:cNvPr id="16390" name="Footer Placeholder 3"/>
          <p:cNvSpPr>
            <a:spLocks noGrp="1"/>
          </p:cNvSpPr>
          <p:nvPr>
            <p:ph type="ftr" sz="quarter" idx="11"/>
          </p:nvPr>
        </p:nvSpPr>
        <p:spPr>
          <a:xfrm>
            <a:off x="4267200" y="6553200"/>
            <a:ext cx="2514600" cy="2492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100" b="1">
                <a:solidFill>
                  <a:schemeClr val="bg1"/>
                </a:solidFill>
                <a:latin typeface="Arial Narrow" pitchFamily="34" charset="0"/>
                <a:ea typeface="MS PGothic" pitchFamily="34" charset="-128"/>
              </a:defRPr>
            </a:lvl1pPr>
            <a:lvl2pPr marL="742950" indent="-285750" eaLnBrk="0" hangingPunct="0">
              <a:defRPr sz="1100" b="1">
                <a:solidFill>
                  <a:schemeClr val="bg1"/>
                </a:solidFill>
                <a:latin typeface="Arial Narrow" pitchFamily="34" charset="0"/>
                <a:ea typeface="MS PGothic" pitchFamily="34" charset="-128"/>
              </a:defRPr>
            </a:lvl2pPr>
            <a:lvl3pPr marL="1143000" indent="-228600" eaLnBrk="0" hangingPunct="0">
              <a:defRPr sz="1100" b="1">
                <a:solidFill>
                  <a:schemeClr val="bg1"/>
                </a:solidFill>
                <a:latin typeface="Arial Narrow" pitchFamily="34" charset="0"/>
                <a:ea typeface="MS PGothic" pitchFamily="34" charset="-128"/>
              </a:defRPr>
            </a:lvl3pPr>
            <a:lvl4pPr marL="1600200" indent="-228600" eaLnBrk="0" hangingPunct="0">
              <a:defRPr sz="1100" b="1">
                <a:solidFill>
                  <a:schemeClr val="bg1"/>
                </a:solidFill>
                <a:latin typeface="Arial Narrow" pitchFamily="34" charset="0"/>
                <a:ea typeface="MS PGothic" pitchFamily="34" charset="-128"/>
              </a:defRPr>
            </a:lvl4pPr>
            <a:lvl5pPr marL="2057400" indent="-228600" eaLnBrk="0" hangingPunct="0">
              <a:defRPr sz="1100" b="1">
                <a:solidFill>
                  <a:schemeClr val="bg1"/>
                </a:solidFill>
                <a:latin typeface="Arial Narrow" pitchFamily="34" charset="0"/>
                <a:ea typeface="MS PGothic" pitchFamily="34" charset="-128"/>
              </a:defRPr>
            </a:lvl5pPr>
            <a:lvl6pPr marL="2514600" indent="-228600" eaLnBrk="0" fontAlgn="base" hangingPunct="0">
              <a:spcBef>
                <a:spcPct val="0"/>
              </a:spcBef>
              <a:spcAft>
                <a:spcPct val="0"/>
              </a:spcAft>
              <a:defRPr sz="1100" b="1">
                <a:solidFill>
                  <a:schemeClr val="bg1"/>
                </a:solidFill>
                <a:latin typeface="Arial Narrow" pitchFamily="34" charset="0"/>
                <a:ea typeface="MS PGothic" pitchFamily="34" charset="-128"/>
              </a:defRPr>
            </a:lvl6pPr>
            <a:lvl7pPr marL="2971800" indent="-228600" eaLnBrk="0" fontAlgn="base" hangingPunct="0">
              <a:spcBef>
                <a:spcPct val="0"/>
              </a:spcBef>
              <a:spcAft>
                <a:spcPct val="0"/>
              </a:spcAft>
              <a:defRPr sz="1100" b="1">
                <a:solidFill>
                  <a:schemeClr val="bg1"/>
                </a:solidFill>
                <a:latin typeface="Arial Narrow" pitchFamily="34" charset="0"/>
                <a:ea typeface="MS PGothic" pitchFamily="34" charset="-128"/>
              </a:defRPr>
            </a:lvl7pPr>
            <a:lvl8pPr marL="3429000" indent="-228600" eaLnBrk="0" fontAlgn="base" hangingPunct="0">
              <a:spcBef>
                <a:spcPct val="0"/>
              </a:spcBef>
              <a:spcAft>
                <a:spcPct val="0"/>
              </a:spcAft>
              <a:defRPr sz="1100" b="1">
                <a:solidFill>
                  <a:schemeClr val="bg1"/>
                </a:solidFill>
                <a:latin typeface="Arial Narrow" pitchFamily="34" charset="0"/>
                <a:ea typeface="MS PGothic" pitchFamily="34" charset="-128"/>
              </a:defRPr>
            </a:lvl8pPr>
            <a:lvl9pPr marL="3886200" indent="-228600" eaLnBrk="0" fontAlgn="base" hangingPunct="0">
              <a:spcBef>
                <a:spcPct val="0"/>
              </a:spcBef>
              <a:spcAft>
                <a:spcPct val="0"/>
              </a:spcAft>
              <a:defRPr sz="1100" b="1">
                <a:solidFill>
                  <a:schemeClr val="bg1"/>
                </a:solidFill>
                <a:latin typeface="Arial Narrow" pitchFamily="34" charset="0"/>
                <a:ea typeface="MS PGothic" pitchFamily="34" charset="-128"/>
              </a:defRPr>
            </a:lvl9pPr>
          </a:lstStyle>
          <a:p>
            <a:pPr eaLnBrk="1" hangingPunct="1"/>
            <a:r>
              <a:rPr lang="en-US" sz="1000" smtClean="0">
                <a:solidFill>
                  <a:srgbClr val="FFFFFF"/>
                </a:solidFill>
                <a:latin typeface="Trebuchet MS" pitchFamily="34" charset="0"/>
              </a:rPr>
              <a:t>IBM Confidential       October 2012</a:t>
            </a:r>
          </a:p>
        </p:txBody>
      </p:sp>
      <p:pic>
        <p:nvPicPr>
          <p:cNvPr id="1026" name="Picture 2" descr="C:\Users\IBM_ADMIN\Desktop\Tidy\IOD 2012\Nav\NIM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2271" y="1925016"/>
            <a:ext cx="4792829" cy="3354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804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IBM Docs prototype integration (1 of 2)</a:t>
            </a:r>
            <a:endParaRPr lang="en-US" dirty="0"/>
          </a:p>
        </p:txBody>
      </p:sp>
      <p:sp>
        <p:nvSpPr>
          <p:cNvPr id="2" name="Slide Number Placeholder 1"/>
          <p:cNvSpPr>
            <a:spLocks noGrp="1"/>
          </p:cNvSpPr>
          <p:nvPr>
            <p:ph type="sldNum" sz="quarter" idx="10"/>
          </p:nvPr>
        </p:nvSpPr>
        <p:spPr/>
        <p:txBody>
          <a:bodyPr/>
          <a:lstStyle/>
          <a:p>
            <a:pPr>
              <a:defRPr/>
            </a:pPr>
            <a:fld id="{9CE491C0-F74F-4F6E-A6BA-896DC6FE291B}" type="slidenum">
              <a:rPr lang="en-US" smtClean="0"/>
              <a:pPr>
                <a:defRPr/>
              </a:pPr>
              <a:t>13</a:t>
            </a:fld>
            <a:endParaRPr lang="en-US" dirty="0"/>
          </a:p>
        </p:txBody>
      </p:sp>
      <p:pic>
        <p:nvPicPr>
          <p:cNvPr id="2050" name="Picture 2" descr="C:\Users\IBM_ADMIN\Desktop\Tidy\IOD 2012\Nav\Edit in IBM Docs.png"/>
          <p:cNvPicPr>
            <a:picLocks noChangeAspect="1" noChangeArrowheads="1"/>
          </p:cNvPicPr>
          <p:nvPr/>
        </p:nvPicPr>
        <p:blipFill rotWithShape="1">
          <a:blip r:embed="rId2">
            <a:extLst>
              <a:ext uri="{28A0092B-C50C-407E-A947-70E740481C1C}">
                <a14:useLocalDpi xmlns:a14="http://schemas.microsoft.com/office/drawing/2010/main" val="0"/>
              </a:ext>
            </a:extLst>
          </a:blip>
          <a:srcRect t="17072" r="28811" b="16561"/>
          <a:stretch/>
        </p:blipFill>
        <p:spPr bwMode="auto">
          <a:xfrm>
            <a:off x="0" y="886030"/>
            <a:ext cx="9201186" cy="5361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57317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IBM Docs prototype integration (2 of 2)</a:t>
            </a:r>
            <a:endParaRPr lang="en-US" dirty="0"/>
          </a:p>
        </p:txBody>
      </p:sp>
      <p:sp>
        <p:nvSpPr>
          <p:cNvPr id="2" name="Slide Number Placeholder 1"/>
          <p:cNvSpPr>
            <a:spLocks noGrp="1"/>
          </p:cNvSpPr>
          <p:nvPr>
            <p:ph type="sldNum" sz="quarter" idx="10"/>
          </p:nvPr>
        </p:nvSpPr>
        <p:spPr/>
        <p:txBody>
          <a:bodyPr/>
          <a:lstStyle/>
          <a:p>
            <a:pPr>
              <a:defRPr/>
            </a:pPr>
            <a:fld id="{9CE491C0-F74F-4F6E-A6BA-896DC6FE291B}" type="slidenum">
              <a:rPr lang="en-US" smtClean="0"/>
              <a:pPr>
                <a:defRPr/>
              </a:pPr>
              <a:t>14</a:t>
            </a:fld>
            <a:endParaRPr lang="en-US" dirty="0"/>
          </a:p>
        </p:txBody>
      </p:sp>
      <p:pic>
        <p:nvPicPr>
          <p:cNvPr id="3074" name="Picture 2" descr="C:\Users\IBM_ADMIN\Desktop\Tidy\IOD 2012\Nav\IBM Docs Opened.png"/>
          <p:cNvPicPr>
            <a:picLocks noChangeAspect="1" noChangeArrowheads="1"/>
          </p:cNvPicPr>
          <p:nvPr/>
        </p:nvPicPr>
        <p:blipFill rotWithShape="1">
          <a:blip r:embed="rId2">
            <a:extLst>
              <a:ext uri="{28A0092B-C50C-407E-A947-70E740481C1C}">
                <a14:useLocalDpi xmlns:a14="http://schemas.microsoft.com/office/drawing/2010/main" val="0"/>
              </a:ext>
            </a:extLst>
          </a:blip>
          <a:srcRect t="5047" r="28781" b="16291"/>
          <a:stretch/>
        </p:blipFill>
        <p:spPr bwMode="auto">
          <a:xfrm>
            <a:off x="881930" y="1313969"/>
            <a:ext cx="7380139" cy="5094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62946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dirty="0" smtClean="0"/>
              <a:t>IBM Content Navigator</a:t>
            </a:r>
          </a:p>
        </p:txBody>
      </p:sp>
      <p:sp>
        <p:nvSpPr>
          <p:cNvPr id="23555" name="Content Placeholder 2"/>
          <p:cNvSpPr>
            <a:spLocks noGrp="1"/>
          </p:cNvSpPr>
          <p:nvPr>
            <p:ph type="body" sz="quarter" idx="11"/>
          </p:nvPr>
        </p:nvSpPr>
        <p:spPr/>
        <p:txBody>
          <a:bodyPr/>
          <a:lstStyle/>
          <a:p>
            <a:r>
              <a:rPr lang="en-US" dirty="0" smtClean="0"/>
              <a:t>Developer Redbook</a:t>
            </a:r>
          </a:p>
          <a:p>
            <a:pPr lvl="1"/>
            <a:r>
              <a:rPr lang="en-US" dirty="0" smtClean="0">
                <a:cs typeface="Arial" pitchFamily="34" charset="0"/>
              </a:rPr>
              <a:t>Setting up a development environment</a:t>
            </a:r>
          </a:p>
          <a:p>
            <a:pPr lvl="1"/>
            <a:r>
              <a:rPr lang="en-US" dirty="0" smtClean="0">
                <a:cs typeface="Arial" pitchFamily="34" charset="0"/>
              </a:rPr>
              <a:t>Building menus, plugins, layouts, external data services, …</a:t>
            </a:r>
          </a:p>
          <a:p>
            <a:pPr lvl="1"/>
            <a:r>
              <a:rPr lang="en-US" dirty="0" smtClean="0">
                <a:cs typeface="Arial" pitchFamily="34" charset="0"/>
              </a:rPr>
              <a:t>Integrating into other environments</a:t>
            </a:r>
          </a:p>
          <a:p>
            <a:r>
              <a:rPr lang="en-US" dirty="0" smtClean="0"/>
              <a:t>Available for download ibm.com/</a:t>
            </a:r>
            <a:r>
              <a:rPr lang="en-US" dirty="0" err="1" smtClean="0"/>
              <a:t>redbooks</a:t>
            </a:r>
            <a:endParaRPr lang="en-US" dirty="0" smtClean="0"/>
          </a:p>
          <a:p>
            <a:r>
              <a:rPr lang="en-US" dirty="0" smtClean="0"/>
              <a:t>Book signing at IOD</a:t>
            </a:r>
            <a:endParaRPr lang="en-US" dirty="0" smtClean="0">
              <a:cs typeface="Arial" pitchFamily="34" charset="0"/>
            </a:endParaRPr>
          </a:p>
        </p:txBody>
      </p:sp>
      <p:sp>
        <p:nvSpPr>
          <p:cNvPr id="23556" name="Slide Number Placeholder 3"/>
          <p:cNvSpPr>
            <a:spLocks noGrp="1"/>
          </p:cNvSpPr>
          <p:nvPr>
            <p:ph type="sldNum" sz="quarter" idx="13"/>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fld id="{62D72A45-0A72-4E53-B21F-942C4395F13D}" type="slidenum">
              <a:rPr lang="en-US" sz="1000" smtClean="0">
                <a:solidFill>
                  <a:schemeClr val="tx1"/>
                </a:solidFill>
                <a:ea typeface="ＭＳ Ｐゴシック" pitchFamily="34" charset="-128"/>
              </a:rPr>
              <a:pPr/>
              <a:t>15</a:t>
            </a:fld>
            <a:endParaRPr lang="en-US" sz="1000" smtClean="0">
              <a:solidFill>
                <a:schemeClr val="tx1"/>
              </a:solidFill>
              <a:ea typeface="ＭＳ Ｐゴシック" pitchFamily="34" charset="-128"/>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4999" y="916196"/>
            <a:ext cx="4321175" cy="5002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4196880"/>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190625"/>
            <a:ext cx="4106862" cy="2743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6387" name="Title 8"/>
          <p:cNvSpPr>
            <a:spLocks noGrp="1"/>
          </p:cNvSpPr>
          <p:nvPr>
            <p:ph type="title"/>
          </p:nvPr>
        </p:nvSpPr>
        <p:spPr/>
        <p:txBody>
          <a:bodyPr/>
          <a:lstStyle/>
          <a:p>
            <a:r>
              <a:rPr lang="en-US" smtClean="0"/>
              <a:t>Navigator “Desktops” are applications</a:t>
            </a:r>
          </a:p>
        </p:txBody>
      </p:sp>
      <p:pic>
        <p:nvPicPr>
          <p:cNvPr id="6" name="Picture 7"/>
          <p:cNvPicPr>
            <a:picLocks noGrp="1" noChangeAspect="1" noChangeArrowheads="1"/>
          </p:cNvPicPr>
          <p:nvPr>
            <p:ph idx="4294967295"/>
          </p:nvPr>
        </p:nvPicPr>
        <p:blipFill>
          <a:blip r:embed="rId3"/>
          <a:srcRect/>
          <a:stretch>
            <a:fillRect/>
          </a:stretch>
        </p:blipFill>
        <p:spPr>
          <a:xfrm>
            <a:off x="1092200" y="2557463"/>
            <a:ext cx="4089400" cy="2743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1638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3956050"/>
            <a:ext cx="4103687" cy="2743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1" name="Left Arrow Callout 10"/>
          <p:cNvSpPr/>
          <p:nvPr/>
        </p:nvSpPr>
        <p:spPr bwMode="auto">
          <a:xfrm>
            <a:off x="4289425" y="1412875"/>
            <a:ext cx="2016125" cy="576263"/>
          </a:xfrm>
          <a:prstGeom prst="leftArrowCallout">
            <a:avLst>
              <a:gd name="adj1" fmla="val 25000"/>
              <a:gd name="adj2" fmla="val 25000"/>
              <a:gd name="adj3" fmla="val 25000"/>
              <a:gd name="adj4" fmla="val 84205"/>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600" dirty="0">
                <a:solidFill>
                  <a:schemeClr val="tx1"/>
                </a:solidFill>
              </a:rPr>
              <a:t>Invoice processing</a:t>
            </a:r>
          </a:p>
        </p:txBody>
      </p:sp>
      <p:sp>
        <p:nvSpPr>
          <p:cNvPr id="12" name="Left Arrow Callout 11"/>
          <p:cNvSpPr/>
          <p:nvPr/>
        </p:nvSpPr>
        <p:spPr bwMode="auto">
          <a:xfrm>
            <a:off x="5580063" y="2852738"/>
            <a:ext cx="2016125" cy="576262"/>
          </a:xfrm>
          <a:prstGeom prst="leftArrowCallout">
            <a:avLst>
              <a:gd name="adj1" fmla="val 25000"/>
              <a:gd name="adj2" fmla="val 25000"/>
              <a:gd name="adj3" fmla="val 25000"/>
              <a:gd name="adj4" fmla="val 84205"/>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600" dirty="0">
                <a:solidFill>
                  <a:schemeClr val="tx1"/>
                </a:solidFill>
              </a:rPr>
              <a:t>Reports and Statements</a:t>
            </a:r>
          </a:p>
        </p:txBody>
      </p:sp>
      <p:sp>
        <p:nvSpPr>
          <p:cNvPr id="13" name="Left Arrow Callout 12"/>
          <p:cNvSpPr/>
          <p:nvPr/>
        </p:nvSpPr>
        <p:spPr bwMode="auto">
          <a:xfrm>
            <a:off x="7019925" y="4437063"/>
            <a:ext cx="2016125" cy="576262"/>
          </a:xfrm>
          <a:prstGeom prst="leftArrowCallout">
            <a:avLst>
              <a:gd name="adj1" fmla="val 25000"/>
              <a:gd name="adj2" fmla="val 25000"/>
              <a:gd name="adj3" fmla="val 25000"/>
              <a:gd name="adj4" fmla="val 8336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600" dirty="0">
                <a:solidFill>
                  <a:schemeClr val="tx1"/>
                </a:solidFill>
              </a:rPr>
              <a:t>Collaborative Authoring</a:t>
            </a:r>
          </a:p>
        </p:txBody>
      </p:sp>
    </p:spTree>
    <p:extLst>
      <p:ext uri="{BB962C8B-B14F-4D97-AF65-F5344CB8AC3E}">
        <p14:creationId xmlns:p14="http://schemas.microsoft.com/office/powerpoint/2010/main" val="18957155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3663" y="1524000"/>
            <a:ext cx="3743325" cy="33432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itle text4_2_1_1_1_1_1_3_1_1_2_1_1_1_1"/>
          <p:cNvSpPr>
            <a:spLocks noGrp="1"/>
          </p:cNvSpPr>
          <p:nvPr>
            <p:ph type="title"/>
          </p:nvPr>
        </p:nvSpPr>
        <p:spPr/>
        <p:txBody>
          <a:bodyPr/>
          <a:lstStyle/>
          <a:p>
            <a:r>
              <a:rPr lang="en-US" smtClean="0"/>
              <a:t>External data services</a:t>
            </a:r>
          </a:p>
        </p:txBody>
      </p:sp>
      <p:sp>
        <p:nvSpPr>
          <p:cNvPr id="17412" name="Outline Text9_1_1_1_1"/>
          <p:cNvSpPr>
            <a:spLocks noGrp="1"/>
          </p:cNvSpPr>
          <p:nvPr>
            <p:ph idx="1"/>
          </p:nvPr>
        </p:nvSpPr>
        <p:spPr/>
        <p:txBody>
          <a:bodyPr/>
          <a:lstStyle/>
          <a:p>
            <a:endParaRPr lang="en-US" smtClean="0"/>
          </a:p>
          <a:p>
            <a:pPr lvl="1"/>
            <a:endParaRPr lang="en-US" smtClean="0">
              <a:cs typeface="Arial" pitchFamily="34" charset="0"/>
            </a:endParaRPr>
          </a:p>
          <a:p>
            <a:pPr lvl="1"/>
            <a:endParaRPr lang="en-US" smtClean="0">
              <a:cs typeface="Arial" pitchFamily="34" charset="0"/>
            </a:endParaRPr>
          </a:p>
          <a:p>
            <a:endParaRPr lang="en-US" smtClean="0"/>
          </a:p>
          <a:p>
            <a:endParaRPr lang="en-US" smtClean="0"/>
          </a:p>
          <a:p>
            <a:endParaRPr lang="en-US" smtClean="0"/>
          </a:p>
        </p:txBody>
      </p:sp>
      <p:sp>
        <p:nvSpPr>
          <p:cNvPr id="17413" name="Outline Text3_1_3_1"/>
          <p:cNvSpPr>
            <a:spLocks noGrp="1"/>
          </p:cNvSpPr>
          <p:nvPr>
            <p:ph type="body" idx="4294967295"/>
          </p:nvPr>
        </p:nvSpPr>
        <p:spPr>
          <a:xfrm>
            <a:off x="0" y="1204913"/>
            <a:ext cx="4840288" cy="5110162"/>
          </a:xfrm>
        </p:spPr>
        <p:txBody>
          <a:bodyPr/>
          <a:lstStyle/>
          <a:p>
            <a:pPr marL="228600" indent="-228600">
              <a:spcBef>
                <a:spcPts val="788"/>
              </a:spcBef>
              <a:spcAft>
                <a:spcPts val="338"/>
              </a:spcAft>
              <a:buClr>
                <a:srgbClr val="1C85C6"/>
              </a:buClr>
              <a:buFont typeface="Wingdings" pitchFamily="2" charset="2"/>
              <a:buChar char=""/>
              <a:tabLst>
                <a:tab pos="684213" algn="l"/>
                <a:tab pos="1600200" algn="l"/>
                <a:tab pos="2514600" algn="l"/>
                <a:tab pos="3429000" algn="l"/>
                <a:tab pos="4343400" algn="l"/>
                <a:tab pos="5257800" algn="l"/>
                <a:tab pos="6172200" algn="l"/>
                <a:tab pos="7086600" algn="l"/>
                <a:tab pos="7999413" algn="l"/>
                <a:tab pos="8913813" algn="l"/>
                <a:tab pos="9829800" algn="l"/>
              </a:tabLst>
            </a:pPr>
            <a:endParaRPr lang="en-US" smtClean="0"/>
          </a:p>
          <a:p>
            <a:pPr marL="228600" indent="-228600">
              <a:spcBef>
                <a:spcPts val="788"/>
              </a:spcBef>
              <a:spcAft>
                <a:spcPts val="338"/>
              </a:spcAft>
              <a:buClr>
                <a:srgbClr val="1C85C6"/>
              </a:buClr>
              <a:buFont typeface="Wingdings" pitchFamily="2" charset="2"/>
              <a:buChar char=""/>
              <a:tabLst>
                <a:tab pos="684213" algn="l"/>
                <a:tab pos="1600200" algn="l"/>
                <a:tab pos="2514600" algn="l"/>
                <a:tab pos="3429000" algn="l"/>
                <a:tab pos="4343400" algn="l"/>
                <a:tab pos="5257800" algn="l"/>
                <a:tab pos="6172200" algn="l"/>
                <a:tab pos="7086600" algn="l"/>
                <a:tab pos="7999413" algn="l"/>
                <a:tab pos="8913813" algn="l"/>
                <a:tab pos="9829800" algn="l"/>
              </a:tabLst>
            </a:pPr>
            <a:endParaRPr lang="en-US" smtClean="0"/>
          </a:p>
          <a:p>
            <a:pPr marL="457200" lvl="1" indent="-227013">
              <a:spcBef>
                <a:spcPts val="500"/>
              </a:spcBef>
              <a:spcAft>
                <a:spcPts val="300"/>
              </a:spcAft>
              <a:buFont typeface="Times New Roman" pitchFamily="18" charset="0"/>
              <a:buChar char="–"/>
              <a:tabLst>
                <a:tab pos="684213" algn="l"/>
                <a:tab pos="1600200" algn="l"/>
                <a:tab pos="2514600" algn="l"/>
                <a:tab pos="3429000" algn="l"/>
                <a:tab pos="4343400" algn="l"/>
                <a:tab pos="5257800" algn="l"/>
                <a:tab pos="6172200" algn="l"/>
                <a:tab pos="7086600" algn="l"/>
                <a:tab pos="7999413" algn="l"/>
                <a:tab pos="8913813" algn="l"/>
                <a:tab pos="9829800" algn="l"/>
              </a:tabLst>
            </a:pPr>
            <a:endParaRPr lang="en-US" sz="2000" smtClean="0">
              <a:ea typeface="ＭＳ Ｐゴシック" pitchFamily="34" charset="-128"/>
            </a:endParaRPr>
          </a:p>
        </p:txBody>
      </p:sp>
      <p:sp>
        <p:nvSpPr>
          <p:cNvPr id="51206" name="Text Placeholder 4"/>
          <p:cNvSpPr>
            <a:spLocks noGrp="1"/>
          </p:cNvSpPr>
          <p:nvPr>
            <p:ph type="body" idx="4294967295"/>
          </p:nvPr>
        </p:nvSpPr>
        <p:spPr>
          <a:xfrm>
            <a:off x="119063" y="1196975"/>
            <a:ext cx="5173662" cy="5038725"/>
          </a:xfrm>
        </p:spPr>
        <p:txBody>
          <a:bodyPr>
            <a:normAutofit/>
          </a:bodyPr>
          <a:lstStyle/>
          <a:p>
            <a:pPr marL="228600" indent="-228600">
              <a:spcBef>
                <a:spcPts val="788"/>
              </a:spcBef>
              <a:spcAft>
                <a:spcPts val="338"/>
              </a:spcAft>
              <a:buClr>
                <a:srgbClr val="1C85C6"/>
              </a:buClr>
              <a:buFont typeface="Wingdings" pitchFamily="2" charset="2"/>
              <a:buChar char=""/>
              <a:tabLst>
                <a:tab pos="684213" algn="l"/>
                <a:tab pos="1600200" algn="l"/>
                <a:tab pos="2514600" algn="l"/>
                <a:tab pos="3429000" algn="l"/>
                <a:tab pos="4343400" algn="l"/>
                <a:tab pos="5257800" algn="l"/>
                <a:tab pos="6172200" algn="l"/>
                <a:tab pos="7086600" algn="l"/>
                <a:tab pos="7999413" algn="l"/>
                <a:tab pos="8913813" algn="l"/>
                <a:tab pos="9829800" algn="l"/>
              </a:tabLst>
              <a:defRPr/>
            </a:pPr>
            <a:r>
              <a:rPr lang="en-US" sz="2000" dirty="0"/>
              <a:t>OOTB UI functionality</a:t>
            </a:r>
          </a:p>
          <a:p>
            <a:pPr marL="628650" lvl="1" indent="-228600">
              <a:spcBef>
                <a:spcPts val="788"/>
              </a:spcBef>
              <a:spcAft>
                <a:spcPts val="338"/>
              </a:spcAft>
              <a:buClr>
                <a:srgbClr val="1C85C6"/>
              </a:buClr>
              <a:buFont typeface="Wingdings" pitchFamily="2" charset="2"/>
              <a:buChar char=""/>
              <a:tabLst>
                <a:tab pos="684213" algn="l"/>
                <a:tab pos="1600200" algn="l"/>
                <a:tab pos="2514600" algn="l"/>
                <a:tab pos="3429000" algn="l"/>
                <a:tab pos="4343400" algn="l"/>
                <a:tab pos="5257800" algn="l"/>
                <a:tab pos="6172200" algn="l"/>
                <a:tab pos="7086600" algn="l"/>
                <a:tab pos="7999413" algn="l"/>
                <a:tab pos="8913813" algn="l"/>
                <a:tab pos="9829800" algn="l"/>
              </a:tabLst>
              <a:defRPr/>
            </a:pPr>
            <a:r>
              <a:rPr lang="en-US" sz="1800" dirty="0"/>
              <a:t>Applies to add document, </a:t>
            </a:r>
            <a:r>
              <a:rPr lang="en-US" sz="1800" dirty="0" err="1"/>
              <a:t>checkin</a:t>
            </a:r>
            <a:r>
              <a:rPr lang="en-US" sz="1800" dirty="0"/>
              <a:t>, modify properties, search</a:t>
            </a:r>
          </a:p>
          <a:p>
            <a:pPr marL="228600" indent="-228600">
              <a:spcBef>
                <a:spcPts val="788"/>
              </a:spcBef>
              <a:spcAft>
                <a:spcPts val="338"/>
              </a:spcAft>
              <a:buClr>
                <a:srgbClr val="1C85C6"/>
              </a:buClr>
              <a:buFont typeface="Wingdings" pitchFamily="2" charset="2"/>
              <a:buChar char=""/>
              <a:tabLst>
                <a:tab pos="684213" algn="l"/>
                <a:tab pos="1600200" algn="l"/>
                <a:tab pos="2514600" algn="l"/>
                <a:tab pos="3429000" algn="l"/>
                <a:tab pos="4343400" algn="l"/>
                <a:tab pos="5257800" algn="l"/>
                <a:tab pos="6172200" algn="l"/>
                <a:tab pos="7086600" algn="l"/>
                <a:tab pos="7999413" algn="l"/>
                <a:tab pos="8913813" algn="l"/>
                <a:tab pos="9829800" algn="l"/>
              </a:tabLst>
              <a:defRPr/>
            </a:pPr>
            <a:endParaRPr lang="en-US" sz="2000" dirty="0"/>
          </a:p>
          <a:p>
            <a:pPr marL="228600" indent="-228600">
              <a:spcBef>
                <a:spcPts val="788"/>
              </a:spcBef>
              <a:spcAft>
                <a:spcPts val="338"/>
              </a:spcAft>
              <a:buClr>
                <a:srgbClr val="1C85C6"/>
              </a:buClr>
              <a:buFont typeface="Wingdings" pitchFamily="2" charset="2"/>
              <a:buChar char=""/>
              <a:tabLst>
                <a:tab pos="684213" algn="l"/>
                <a:tab pos="1600200" algn="l"/>
                <a:tab pos="2514600" algn="l"/>
                <a:tab pos="3429000" algn="l"/>
                <a:tab pos="4343400" algn="l"/>
                <a:tab pos="5257800" algn="l"/>
                <a:tab pos="6172200" algn="l"/>
                <a:tab pos="7086600" algn="l"/>
                <a:tab pos="7999413" algn="l"/>
                <a:tab pos="8913813" algn="l"/>
                <a:tab pos="9829800" algn="l"/>
              </a:tabLst>
              <a:defRPr/>
            </a:pPr>
            <a:r>
              <a:rPr lang="en-US" sz="2000" dirty="0"/>
              <a:t>External choice lists</a:t>
            </a:r>
          </a:p>
          <a:p>
            <a:pPr marL="228600" indent="-228600">
              <a:spcBef>
                <a:spcPts val="788"/>
              </a:spcBef>
              <a:spcAft>
                <a:spcPts val="338"/>
              </a:spcAft>
              <a:buClr>
                <a:srgbClr val="1C85C6"/>
              </a:buClr>
              <a:buFont typeface="Wingdings" pitchFamily="2" charset="2"/>
              <a:buChar char=""/>
              <a:tabLst>
                <a:tab pos="684213" algn="l"/>
                <a:tab pos="1600200" algn="l"/>
                <a:tab pos="2514600" algn="l"/>
                <a:tab pos="3429000" algn="l"/>
                <a:tab pos="4343400" algn="l"/>
                <a:tab pos="5257800" algn="l"/>
                <a:tab pos="6172200" algn="l"/>
                <a:tab pos="7086600" algn="l"/>
                <a:tab pos="7999413" algn="l"/>
                <a:tab pos="8913813" algn="l"/>
                <a:tab pos="9829800" algn="l"/>
              </a:tabLst>
              <a:defRPr/>
            </a:pPr>
            <a:r>
              <a:rPr lang="en-US" sz="2000" dirty="0"/>
              <a:t>Dependencies between properties</a:t>
            </a:r>
          </a:p>
          <a:p>
            <a:pPr marL="228600" indent="-228600">
              <a:spcBef>
                <a:spcPts val="788"/>
              </a:spcBef>
              <a:spcAft>
                <a:spcPts val="338"/>
              </a:spcAft>
              <a:buClr>
                <a:srgbClr val="1C85C6"/>
              </a:buClr>
              <a:buFont typeface="Wingdings" pitchFamily="2" charset="2"/>
              <a:buChar char=""/>
              <a:tabLst>
                <a:tab pos="684213" algn="l"/>
                <a:tab pos="1600200" algn="l"/>
                <a:tab pos="2514600" algn="l"/>
                <a:tab pos="3429000" algn="l"/>
                <a:tab pos="4343400" algn="l"/>
                <a:tab pos="5257800" algn="l"/>
                <a:tab pos="6172200" algn="l"/>
                <a:tab pos="7086600" algn="l"/>
                <a:tab pos="7999413" algn="l"/>
                <a:tab pos="8913813" algn="l"/>
                <a:tab pos="9829800" algn="l"/>
              </a:tabLst>
              <a:defRPr/>
            </a:pPr>
            <a:r>
              <a:rPr lang="en-US" sz="2000" dirty="0"/>
              <a:t>Set default or dynamic values</a:t>
            </a:r>
          </a:p>
          <a:p>
            <a:pPr marL="228600" indent="-228600">
              <a:spcBef>
                <a:spcPts val="788"/>
              </a:spcBef>
              <a:spcAft>
                <a:spcPts val="338"/>
              </a:spcAft>
              <a:buClr>
                <a:srgbClr val="1C85C6"/>
              </a:buClr>
              <a:buFont typeface="Wingdings" pitchFamily="2" charset="2"/>
              <a:buChar char=""/>
              <a:tabLst>
                <a:tab pos="684213" algn="l"/>
                <a:tab pos="1600200" algn="l"/>
                <a:tab pos="2514600" algn="l"/>
                <a:tab pos="3429000" algn="l"/>
                <a:tab pos="4343400" algn="l"/>
                <a:tab pos="5257800" algn="l"/>
                <a:tab pos="6172200" algn="l"/>
                <a:tab pos="7086600" algn="l"/>
                <a:tab pos="7999413" algn="l"/>
                <a:tab pos="8913813" algn="l"/>
                <a:tab pos="9829800" algn="l"/>
              </a:tabLst>
              <a:defRPr/>
            </a:pPr>
            <a:r>
              <a:rPr lang="en-US" sz="2000" dirty="0"/>
              <a:t>Property value and format validation</a:t>
            </a:r>
          </a:p>
          <a:p>
            <a:pPr marL="228600" indent="-228600">
              <a:spcBef>
                <a:spcPts val="788"/>
              </a:spcBef>
              <a:spcAft>
                <a:spcPts val="338"/>
              </a:spcAft>
              <a:buClr>
                <a:srgbClr val="1C85C6"/>
              </a:buClr>
              <a:buFont typeface="Wingdings" pitchFamily="2" charset="2"/>
              <a:buChar char=""/>
              <a:tabLst>
                <a:tab pos="684213" algn="l"/>
                <a:tab pos="1600200" algn="l"/>
                <a:tab pos="2514600" algn="l"/>
                <a:tab pos="3429000" algn="l"/>
                <a:tab pos="4343400" algn="l"/>
                <a:tab pos="5257800" algn="l"/>
                <a:tab pos="6172200" algn="l"/>
                <a:tab pos="7086600" algn="l"/>
                <a:tab pos="7999413" algn="l"/>
                <a:tab pos="8913813" algn="l"/>
                <a:tab pos="9829800" algn="l"/>
              </a:tabLst>
              <a:defRPr/>
            </a:pPr>
            <a:r>
              <a:rPr lang="en-US" sz="2000" dirty="0"/>
              <a:t>Dynamic properties</a:t>
            </a:r>
          </a:p>
          <a:p>
            <a:pPr marL="228600" indent="-228600">
              <a:spcBef>
                <a:spcPts val="788"/>
              </a:spcBef>
              <a:spcAft>
                <a:spcPts val="338"/>
              </a:spcAft>
              <a:buClr>
                <a:srgbClr val="1C85C6"/>
              </a:buClr>
              <a:buFont typeface="Wingdings" pitchFamily="2" charset="2"/>
              <a:buChar char=""/>
              <a:tabLst>
                <a:tab pos="684213" algn="l"/>
                <a:tab pos="1600200" algn="l"/>
                <a:tab pos="2514600" algn="l"/>
                <a:tab pos="3429000" algn="l"/>
                <a:tab pos="4343400" algn="l"/>
                <a:tab pos="5257800" algn="l"/>
                <a:tab pos="6172200" algn="l"/>
                <a:tab pos="7086600" algn="l"/>
                <a:tab pos="7999413" algn="l"/>
                <a:tab pos="8913813" algn="l"/>
                <a:tab pos="9829800" algn="l"/>
              </a:tabLst>
              <a:defRPr/>
            </a:pPr>
            <a:endParaRPr lang="en-US" sz="2000" dirty="0"/>
          </a:p>
          <a:p>
            <a:pPr marL="228600" indent="-228600">
              <a:spcBef>
                <a:spcPts val="788"/>
              </a:spcBef>
              <a:spcAft>
                <a:spcPts val="338"/>
              </a:spcAft>
              <a:buClr>
                <a:srgbClr val="1C85C6"/>
              </a:buClr>
              <a:buFont typeface="Wingdings" pitchFamily="2" charset="2"/>
              <a:buChar char=""/>
              <a:tabLst>
                <a:tab pos="684213" algn="l"/>
                <a:tab pos="1600200" algn="l"/>
                <a:tab pos="2514600" algn="l"/>
                <a:tab pos="3429000" algn="l"/>
                <a:tab pos="4343400" algn="l"/>
                <a:tab pos="5257800" algn="l"/>
                <a:tab pos="6172200" algn="l"/>
                <a:tab pos="7086600" algn="l"/>
                <a:tab pos="7999413" algn="l"/>
                <a:tab pos="8913813" algn="l"/>
                <a:tab pos="9829800" algn="l"/>
              </a:tabLst>
              <a:defRPr/>
            </a:pPr>
            <a:r>
              <a:rPr lang="en-US" sz="2000" dirty="0"/>
              <a:t>External services are provided with user id, current action, browser language</a:t>
            </a:r>
          </a:p>
          <a:p>
            <a:pPr marL="628650" lvl="1" indent="-228600">
              <a:spcBef>
                <a:spcPts val="788"/>
              </a:spcBef>
              <a:spcAft>
                <a:spcPts val="338"/>
              </a:spcAft>
              <a:buClr>
                <a:srgbClr val="1C85C6"/>
              </a:buClr>
              <a:buFont typeface="Wingdings" pitchFamily="2" charset="2"/>
              <a:buChar char=""/>
              <a:tabLst>
                <a:tab pos="684213" algn="l"/>
                <a:tab pos="1600200" algn="l"/>
                <a:tab pos="2514600" algn="l"/>
                <a:tab pos="3429000" algn="l"/>
                <a:tab pos="4343400" algn="l"/>
                <a:tab pos="5257800" algn="l"/>
                <a:tab pos="6172200" algn="l"/>
                <a:tab pos="7086600" algn="l"/>
                <a:tab pos="7999413" algn="l"/>
                <a:tab pos="8913813" algn="l"/>
                <a:tab pos="9829800" algn="l"/>
              </a:tabLst>
              <a:defRPr/>
            </a:pPr>
            <a:r>
              <a:rPr lang="en-US" sz="1800" dirty="0"/>
              <a:t>Enables context sensitive data</a:t>
            </a:r>
          </a:p>
        </p:txBody>
      </p:sp>
      <p:sp>
        <p:nvSpPr>
          <p:cNvPr id="20" name="Rectangle 19"/>
          <p:cNvSpPr/>
          <p:nvPr/>
        </p:nvSpPr>
        <p:spPr>
          <a:xfrm>
            <a:off x="6240463" y="3716338"/>
            <a:ext cx="574675" cy="103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2" name="Curved Connector 21"/>
          <p:cNvCxnSpPr>
            <a:endCxn id="20" idx="3"/>
          </p:cNvCxnSpPr>
          <p:nvPr/>
        </p:nvCxnSpPr>
        <p:spPr>
          <a:xfrm rot="16200000" flipV="1">
            <a:off x="6612732" y="3971131"/>
            <a:ext cx="1568450" cy="1163637"/>
          </a:xfrm>
          <a:prstGeom prst="curved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6245225" y="3879850"/>
            <a:ext cx="574675" cy="10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6" name="Curved Connector 25"/>
          <p:cNvCxnSpPr>
            <a:endCxn id="25" idx="3"/>
          </p:cNvCxnSpPr>
          <p:nvPr/>
        </p:nvCxnSpPr>
        <p:spPr>
          <a:xfrm rot="16200000" flipV="1">
            <a:off x="6696869" y="4055269"/>
            <a:ext cx="1404937" cy="1158875"/>
          </a:xfrm>
          <a:prstGeom prst="curved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6249988" y="4048125"/>
            <a:ext cx="574675" cy="10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8" name="Curved Connector 27"/>
          <p:cNvCxnSpPr>
            <a:endCxn id="27" idx="3"/>
          </p:cNvCxnSpPr>
          <p:nvPr/>
        </p:nvCxnSpPr>
        <p:spPr>
          <a:xfrm rot="16200000" flipV="1">
            <a:off x="6782594" y="4140994"/>
            <a:ext cx="1238250" cy="1154112"/>
          </a:xfrm>
          <a:prstGeom prst="curved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6240463" y="4205288"/>
            <a:ext cx="574675" cy="103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0" name="Straight Arrow Connector 39"/>
          <p:cNvCxnSpPr>
            <a:stCxn id="41" idx="1"/>
            <a:endCxn id="27" idx="1"/>
          </p:cNvCxnSpPr>
          <p:nvPr/>
        </p:nvCxnSpPr>
        <p:spPr>
          <a:xfrm rot="10800000" flipH="1">
            <a:off x="6240463" y="4098925"/>
            <a:ext cx="9525" cy="158750"/>
          </a:xfrm>
          <a:prstGeom prst="curvedConnector3">
            <a:avLst>
              <a:gd name="adj1" fmla="val -2420328"/>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7162800" y="5013325"/>
            <a:ext cx="1754188" cy="1182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Database</a:t>
            </a:r>
          </a:p>
          <a:p>
            <a:pPr algn="ctr">
              <a:defRPr/>
            </a:pPr>
            <a:r>
              <a:rPr lang="en-US" sz="2000" dirty="0"/>
              <a:t>CRM </a:t>
            </a:r>
          </a:p>
          <a:p>
            <a:pPr algn="ctr">
              <a:defRPr/>
            </a:pPr>
            <a:r>
              <a:rPr lang="en-US" sz="2000" dirty="0"/>
              <a:t>ERP</a:t>
            </a:r>
          </a:p>
          <a:p>
            <a:pPr algn="ctr">
              <a:defRPr/>
            </a:pPr>
            <a:r>
              <a:rPr lang="en-US" sz="2000" dirty="0"/>
              <a:t>Custom</a:t>
            </a:r>
          </a:p>
        </p:txBody>
      </p:sp>
    </p:spTree>
    <p:extLst>
      <p:ext uri="{BB962C8B-B14F-4D97-AF65-F5344CB8AC3E}">
        <p14:creationId xmlns:p14="http://schemas.microsoft.com/office/powerpoint/2010/main" val="4048878872"/>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mtClean="0"/>
              <a:t>Navigator visual component toolkit</a:t>
            </a:r>
            <a:br>
              <a:rPr lang="en-US" smtClean="0"/>
            </a:br>
            <a:r>
              <a:rPr lang="en-US" smtClean="0"/>
              <a:t>ECM Dojo components</a:t>
            </a:r>
          </a:p>
        </p:txBody>
      </p:sp>
      <p:pic>
        <p:nvPicPr>
          <p:cNvPr id="18435" name="Picture 4"/>
          <p:cNvPicPr>
            <a:picLocks noChangeAspect="1" noChangeArrowheads="1"/>
          </p:cNvPicPr>
          <p:nvPr/>
        </p:nvPicPr>
        <p:blipFill>
          <a:blip r:embed="rId2">
            <a:extLst>
              <a:ext uri="{28A0092B-C50C-407E-A947-70E740481C1C}">
                <a14:useLocalDpi xmlns:a14="http://schemas.microsoft.com/office/drawing/2010/main" val="0"/>
              </a:ext>
            </a:extLst>
          </a:blip>
          <a:srcRect l="77818" t="8562" r="1031" b="65352"/>
          <a:stretch>
            <a:fillRect/>
          </a:stretch>
        </p:blipFill>
        <p:spPr bwMode="auto">
          <a:xfrm>
            <a:off x="6494463" y="1260475"/>
            <a:ext cx="1941512" cy="17986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l="23499" t="11411" r="23499" b="65492"/>
          <a:stretch>
            <a:fillRect/>
          </a:stretch>
        </p:blipFill>
        <p:spPr bwMode="auto">
          <a:xfrm>
            <a:off x="609600" y="1371600"/>
            <a:ext cx="4867275" cy="15922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4"/>
          <p:cNvPicPr>
            <a:picLocks noChangeAspect="1" noChangeArrowheads="1"/>
          </p:cNvPicPr>
          <p:nvPr/>
        </p:nvPicPr>
        <p:blipFill>
          <a:blip r:embed="rId2">
            <a:extLst>
              <a:ext uri="{28A0092B-C50C-407E-A947-70E740481C1C}">
                <a14:useLocalDpi xmlns:a14="http://schemas.microsoft.com/office/drawing/2010/main" val="0"/>
              </a:ext>
            </a:extLst>
          </a:blip>
          <a:srcRect l="1112" t="8670" r="77406" b="63049"/>
          <a:stretch>
            <a:fillRect/>
          </a:stretch>
        </p:blipFill>
        <p:spPr bwMode="auto">
          <a:xfrm>
            <a:off x="157163" y="3287713"/>
            <a:ext cx="2759075" cy="27273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4"/>
          <p:cNvPicPr>
            <a:picLocks noChangeAspect="1" noChangeArrowheads="1"/>
          </p:cNvPicPr>
          <p:nvPr/>
        </p:nvPicPr>
        <p:blipFill>
          <a:blip r:embed="rId2">
            <a:extLst>
              <a:ext uri="{28A0092B-C50C-407E-A947-70E740481C1C}">
                <a14:useLocalDpi xmlns:a14="http://schemas.microsoft.com/office/drawing/2010/main" val="0"/>
              </a:ext>
            </a:extLst>
          </a:blip>
          <a:srcRect l="575" t="66106" r="76830" b="14996"/>
          <a:stretch>
            <a:fillRect/>
          </a:stretch>
        </p:blipFill>
        <p:spPr bwMode="auto">
          <a:xfrm>
            <a:off x="3492500" y="4727575"/>
            <a:ext cx="2660650" cy="1670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TextBox 3"/>
          <p:cNvSpPr txBox="1">
            <a:spLocks noChangeArrowheads="1"/>
          </p:cNvSpPr>
          <p:nvPr/>
        </p:nvSpPr>
        <p:spPr bwMode="auto">
          <a:xfrm>
            <a:off x="2954338" y="3141663"/>
            <a:ext cx="601027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1400">
                <a:solidFill>
                  <a:srgbClr val="000000"/>
                </a:solidFill>
                <a:latin typeface="Arial" pitchFamily="34" charset="0"/>
                <a:ea typeface="Arial Unicode MS" pitchFamily="34" charset="-128"/>
                <a:cs typeface="Arial Unicode MS" pitchFamily="34" charset="-128"/>
              </a:defRPr>
            </a:lvl1pPr>
            <a:lvl2pPr eaLnBrk="0" hangingPunct="0">
              <a:defRPr sz="1400">
                <a:solidFill>
                  <a:srgbClr val="000000"/>
                </a:solidFill>
                <a:latin typeface="Arial" pitchFamily="34" charset="0"/>
                <a:ea typeface="Arial Unicode MS" pitchFamily="34" charset="-128"/>
                <a:cs typeface="Arial Unicode MS" pitchFamily="34" charset="-128"/>
              </a:defRPr>
            </a:lvl2pPr>
            <a:lvl3pPr eaLnBrk="0" hangingPunct="0">
              <a:defRPr sz="1400">
                <a:solidFill>
                  <a:srgbClr val="000000"/>
                </a:solidFill>
                <a:latin typeface="Arial" pitchFamily="34" charset="0"/>
                <a:ea typeface="Arial Unicode MS" pitchFamily="34" charset="-128"/>
                <a:cs typeface="Arial Unicode MS" pitchFamily="34" charset="-128"/>
              </a:defRPr>
            </a:lvl3pPr>
            <a:lvl4pPr eaLnBrk="0" hangingPunct="0">
              <a:defRPr sz="1400">
                <a:solidFill>
                  <a:srgbClr val="000000"/>
                </a:solidFill>
                <a:latin typeface="Arial" pitchFamily="34" charset="0"/>
                <a:ea typeface="Arial Unicode MS" pitchFamily="34" charset="-128"/>
                <a:cs typeface="Arial Unicode MS" pitchFamily="34" charset="-128"/>
              </a:defRPr>
            </a:lvl4pPr>
            <a:lvl5pPr eaLnBrk="0" hangingPunct="0">
              <a:defRPr sz="1400">
                <a:solidFill>
                  <a:srgbClr val="000000"/>
                </a:solidFill>
                <a:latin typeface="Arial" pitchFamily="34" charset="0"/>
                <a:ea typeface="Arial Unicode MS" pitchFamily="34" charset="-128"/>
                <a:cs typeface="Arial Unicode MS" pitchFamily="34" charset="-128"/>
              </a:defRPr>
            </a:lvl5pPr>
            <a:lvl6pPr marL="2514600" indent="-228600" defTabSz="457200" eaLnBrk="0" fontAlgn="base" hangingPunct="0">
              <a:lnSpc>
                <a:spcPct val="92000"/>
              </a:lnSpc>
              <a:spcBef>
                <a:spcPct val="0"/>
              </a:spcBef>
              <a:spcAft>
                <a:spcPct val="0"/>
              </a:spcAft>
              <a:buClr>
                <a:srgbClr val="000000"/>
              </a:buClr>
              <a:buSzPct val="100000"/>
              <a:buFont typeface="Times New Roman" pitchFamily="18" charset="0"/>
              <a:defRPr sz="1400">
                <a:solidFill>
                  <a:srgbClr val="000000"/>
                </a:solidFill>
                <a:latin typeface="Arial" pitchFamily="34" charset="0"/>
                <a:ea typeface="Arial Unicode MS" pitchFamily="34" charset="-128"/>
                <a:cs typeface="Arial Unicode MS" pitchFamily="34" charset="-128"/>
              </a:defRPr>
            </a:lvl6pPr>
            <a:lvl7pPr marL="2971800" indent="-228600" defTabSz="457200" eaLnBrk="0" fontAlgn="base" hangingPunct="0">
              <a:lnSpc>
                <a:spcPct val="92000"/>
              </a:lnSpc>
              <a:spcBef>
                <a:spcPct val="0"/>
              </a:spcBef>
              <a:spcAft>
                <a:spcPct val="0"/>
              </a:spcAft>
              <a:buClr>
                <a:srgbClr val="000000"/>
              </a:buClr>
              <a:buSzPct val="100000"/>
              <a:buFont typeface="Times New Roman" pitchFamily="18" charset="0"/>
              <a:defRPr sz="1400">
                <a:solidFill>
                  <a:srgbClr val="000000"/>
                </a:solidFill>
                <a:latin typeface="Arial" pitchFamily="34" charset="0"/>
                <a:ea typeface="Arial Unicode MS" pitchFamily="34" charset="-128"/>
                <a:cs typeface="Arial Unicode MS" pitchFamily="34" charset="-128"/>
              </a:defRPr>
            </a:lvl7pPr>
            <a:lvl8pPr marL="3429000" indent="-228600" defTabSz="457200" eaLnBrk="0" fontAlgn="base" hangingPunct="0">
              <a:lnSpc>
                <a:spcPct val="92000"/>
              </a:lnSpc>
              <a:spcBef>
                <a:spcPct val="0"/>
              </a:spcBef>
              <a:spcAft>
                <a:spcPct val="0"/>
              </a:spcAft>
              <a:buClr>
                <a:srgbClr val="000000"/>
              </a:buClr>
              <a:buSzPct val="100000"/>
              <a:buFont typeface="Times New Roman" pitchFamily="18" charset="0"/>
              <a:defRPr sz="1400">
                <a:solidFill>
                  <a:srgbClr val="000000"/>
                </a:solidFill>
                <a:latin typeface="Arial" pitchFamily="34" charset="0"/>
                <a:ea typeface="Arial Unicode MS" pitchFamily="34" charset="-128"/>
                <a:cs typeface="Arial Unicode MS" pitchFamily="34" charset="-128"/>
              </a:defRPr>
            </a:lvl8pPr>
            <a:lvl9pPr marL="3886200" indent="-228600" defTabSz="457200" eaLnBrk="0" fontAlgn="base" hangingPunct="0">
              <a:lnSpc>
                <a:spcPct val="92000"/>
              </a:lnSpc>
              <a:spcBef>
                <a:spcPct val="0"/>
              </a:spcBef>
              <a:spcAft>
                <a:spcPct val="0"/>
              </a:spcAft>
              <a:buClr>
                <a:srgbClr val="000000"/>
              </a:buClr>
              <a:buSzPct val="100000"/>
              <a:buFont typeface="Times New Roman" pitchFamily="18" charset="0"/>
              <a:defRPr sz="1400">
                <a:solidFill>
                  <a:srgbClr val="000000"/>
                </a:solidFill>
                <a:latin typeface="Arial" pitchFamily="34" charset="0"/>
                <a:ea typeface="Arial Unicode MS" pitchFamily="34" charset="-128"/>
                <a:cs typeface="Arial Unicode MS" pitchFamily="34" charset="-128"/>
              </a:defRPr>
            </a:lvl9pPr>
          </a:lstStyle>
          <a:p>
            <a:pPr eaLnBrk="1" hangingPunct="1">
              <a:buFont typeface="Arial" pitchFamily="34" charset="0"/>
              <a:buChar char="•"/>
            </a:pPr>
            <a:r>
              <a:rPr lang="en-US" sz="2000">
                <a:solidFill>
                  <a:schemeClr val="tx1"/>
                </a:solidFill>
                <a:latin typeface="Calibri" pitchFamily="34" charset="0"/>
                <a:ea typeface="ＭＳ Ｐゴシック" pitchFamily="34" charset="-128"/>
              </a:rPr>
              <a:t>Change or extend Content Navigator</a:t>
            </a:r>
          </a:p>
          <a:p>
            <a:pPr eaLnBrk="1" hangingPunct="1">
              <a:buFont typeface="Arial" pitchFamily="34" charset="0"/>
              <a:buChar char="•"/>
            </a:pPr>
            <a:r>
              <a:rPr lang="en-US" sz="2000">
                <a:solidFill>
                  <a:schemeClr val="tx1"/>
                </a:solidFill>
                <a:latin typeface="Calibri" pitchFamily="34" charset="0"/>
                <a:ea typeface="ＭＳ Ｐゴシック" pitchFamily="34" charset="-128"/>
              </a:rPr>
              <a:t>Build complete applications</a:t>
            </a:r>
          </a:p>
          <a:p>
            <a:pPr eaLnBrk="1" hangingPunct="1">
              <a:buFont typeface="Arial" pitchFamily="34" charset="0"/>
              <a:buChar char="•"/>
            </a:pPr>
            <a:r>
              <a:rPr lang="en-US" sz="2000">
                <a:solidFill>
                  <a:schemeClr val="tx1"/>
                </a:solidFill>
                <a:latin typeface="Calibri" pitchFamily="34" charset="0"/>
                <a:ea typeface="ＭＳ Ｐゴシック" pitchFamily="34" charset="-128"/>
              </a:rPr>
              <a:t>ECM-enable applications in any framework</a:t>
            </a:r>
          </a:p>
          <a:p>
            <a:pPr eaLnBrk="1" hangingPunct="1">
              <a:buFont typeface="Arial" pitchFamily="34" charset="0"/>
              <a:buChar char="•"/>
            </a:pPr>
            <a:r>
              <a:rPr lang="en-US" sz="2000">
                <a:solidFill>
                  <a:schemeClr val="tx1"/>
                </a:solidFill>
                <a:latin typeface="Calibri" pitchFamily="34" charset="0"/>
                <a:ea typeface="ＭＳ Ｐゴシック" pitchFamily="34" charset="-128"/>
              </a:rPr>
              <a:t>Use ECM Dijits, full Dojo library, other JavaScript packages to build your solutions</a:t>
            </a:r>
          </a:p>
        </p:txBody>
      </p:sp>
      <p:pic>
        <p:nvPicPr>
          <p:cNvPr id="1136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8524" y="4934774"/>
            <a:ext cx="1228911" cy="6285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18441" name="Rectangle 2"/>
          <p:cNvSpPr>
            <a:spLocks noChangeArrowheads="1"/>
          </p:cNvSpPr>
          <p:nvPr/>
        </p:nvSpPr>
        <p:spPr bwMode="auto">
          <a:xfrm>
            <a:off x="6861175" y="5562600"/>
            <a:ext cx="15875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200"/>
              <a:t>http://dojotoolkit.org/</a:t>
            </a:r>
          </a:p>
        </p:txBody>
      </p:sp>
    </p:spTree>
    <p:extLst>
      <p:ext uri="{BB962C8B-B14F-4D97-AF65-F5344CB8AC3E}">
        <p14:creationId xmlns:p14="http://schemas.microsoft.com/office/powerpoint/2010/main" val="7880031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8"/>
          <p:cNvSpPr>
            <a:spLocks noGrp="1"/>
          </p:cNvSpPr>
          <p:nvPr>
            <p:ph type="title" idx="4294967295"/>
          </p:nvPr>
        </p:nvSpPr>
        <p:spPr>
          <a:xfrm>
            <a:off x="173038" y="614363"/>
            <a:ext cx="8789987" cy="393700"/>
          </a:xfrm>
        </p:spPr>
        <p:txBody>
          <a:bodyPr/>
          <a:lstStyle/>
          <a:p>
            <a:r>
              <a:rPr lang="en-US" smtClean="0">
                <a:solidFill>
                  <a:schemeClr val="hlink"/>
                </a:solidFill>
              </a:rPr>
              <a:t>Please note</a:t>
            </a:r>
          </a:p>
        </p:txBody>
      </p:sp>
      <p:sp>
        <p:nvSpPr>
          <p:cNvPr id="24578" name="Rectangle 9"/>
          <p:cNvSpPr>
            <a:spLocks noGrp="1"/>
          </p:cNvSpPr>
          <p:nvPr>
            <p:ph type="body" sz="quarter" idx="4294967295"/>
          </p:nvPr>
        </p:nvSpPr>
        <p:spPr>
          <a:xfrm>
            <a:off x="266700" y="1255713"/>
            <a:ext cx="8610600" cy="2540000"/>
          </a:xfrm>
          <a:ln w="3175">
            <a:solidFill>
              <a:srgbClr val="008000"/>
            </a:solidFill>
          </a:ln>
        </p:spPr>
        <p:txBody>
          <a:bodyPr/>
          <a:lstStyle/>
          <a:p>
            <a:pPr marL="0" indent="0" defTabSz="449263">
              <a:buClr>
                <a:schemeClr val="bg1"/>
              </a:buClr>
              <a:buFont typeface="Arial" charset="0"/>
              <a:buNone/>
            </a:pPr>
            <a:r>
              <a:rPr lang="en-US" sz="1800" smtClean="0"/>
              <a:t>IBM</a:t>
            </a:r>
            <a:r>
              <a:rPr lang="ja-JP" altLang="en-US" sz="1800" smtClean="0"/>
              <a:t>’</a:t>
            </a:r>
            <a:r>
              <a:rPr lang="en-US" altLang="ja-JP" sz="1800" smtClean="0"/>
              <a:t>s statements regarding its plans, directions, and intent are subject to change or withdrawal without notice at IBM</a:t>
            </a:r>
            <a:r>
              <a:rPr lang="ja-JP" altLang="en-US" sz="1800" smtClean="0"/>
              <a:t>’</a:t>
            </a:r>
            <a:r>
              <a:rPr lang="en-US" altLang="ja-JP" sz="1800" smtClean="0"/>
              <a:t>s sole discretion. </a:t>
            </a:r>
          </a:p>
          <a:p>
            <a:pPr marL="0" indent="0" defTabSz="449263">
              <a:buClr>
                <a:schemeClr val="bg1"/>
              </a:buClr>
              <a:buFont typeface="Arial" charset="0"/>
              <a:buNone/>
            </a:pPr>
            <a:r>
              <a:rPr lang="en-US" altLang="ja-JP" sz="1800" smtClean="0"/>
              <a:t>Information regarding potential future products is intended to outline our general product direction and it should not be relied on in making a purchasing decision. </a:t>
            </a:r>
          </a:p>
          <a:p>
            <a:pPr marL="0" indent="0" defTabSz="449263">
              <a:buClr>
                <a:schemeClr val="bg1"/>
              </a:buClr>
              <a:buFont typeface="Arial" charset="0"/>
              <a:buNone/>
            </a:pPr>
            <a:r>
              <a:rPr lang="en-US" altLang="ja-JP" sz="1800" smtClean="0"/>
              <a:t>The information mentioned regarding potential future products is not a commitment, promise, or legal obligation to deliver any material, code or functionality. Information about potential future products may not be incorporated into any contract. The development, release, and timing of any future features or functionality described for our products remains at our sole discretion.</a:t>
            </a:r>
          </a:p>
        </p:txBody>
      </p:sp>
      <p:sp>
        <p:nvSpPr>
          <p:cNvPr id="24579" name="Rectangle 9"/>
          <p:cNvSpPr>
            <a:spLocks/>
          </p:cNvSpPr>
          <p:nvPr/>
        </p:nvSpPr>
        <p:spPr bwMode="auto">
          <a:xfrm>
            <a:off x="266700" y="4043363"/>
            <a:ext cx="8610600" cy="2266950"/>
          </a:xfrm>
          <a:prstGeom prst="rect">
            <a:avLst/>
          </a:prstGeom>
          <a:noFill/>
          <a:ln w="3175">
            <a:solidFill>
              <a:srgbClr val="008000"/>
            </a:solidFill>
            <a:miter lim="800000"/>
            <a:headEnd/>
            <a:tailEnd/>
          </a:ln>
        </p:spPr>
        <p:txBody>
          <a:bodyPr/>
          <a:lstStyle/>
          <a:p>
            <a:pPr eaLnBrk="0" hangingPunct="0">
              <a:spcAft>
                <a:spcPct val="30000"/>
              </a:spcAft>
              <a:buClr>
                <a:schemeClr val="hlink"/>
              </a:buClr>
              <a:buSzPct val="160000"/>
              <a:buFont typeface="Arial" charset="0"/>
              <a:buNone/>
            </a:pPr>
            <a:r>
              <a:rPr lang="en-US"/>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p:txBody>
      </p:sp>
    </p:spTree>
    <p:extLst>
      <p:ext uri="{BB962C8B-B14F-4D97-AF65-F5344CB8AC3E}">
        <p14:creationId xmlns:p14="http://schemas.microsoft.com/office/powerpoint/2010/main" val="3101204881"/>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mtClean="0"/>
              <a:t>Navigator toolkit with other frameworks</a:t>
            </a:r>
          </a:p>
        </p:txBody>
      </p:sp>
      <p:sp>
        <p:nvSpPr>
          <p:cNvPr id="20483" name="Slide Number Placeholder 3"/>
          <p:cNvSpPr>
            <a:spLocks noGrp="1"/>
          </p:cNvSpPr>
          <p:nvPr>
            <p:ph type="sldNum" sz="quarter" idx="1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fld id="{21275854-FC3A-4976-8D27-CC71F5E4472E}" type="slidenum">
              <a:rPr lang="en-US" sz="1000" smtClean="0">
                <a:solidFill>
                  <a:schemeClr val="tx1"/>
                </a:solidFill>
                <a:ea typeface="ＭＳ Ｐゴシック" pitchFamily="34" charset="-128"/>
              </a:rPr>
              <a:pPr/>
              <a:t>19</a:t>
            </a:fld>
            <a:endParaRPr lang="en-US" sz="1000" smtClean="0">
              <a:solidFill>
                <a:schemeClr val="tx1"/>
              </a:solidFill>
              <a:ea typeface="ＭＳ Ｐゴシック" pitchFamily="34" charset="-128"/>
            </a:endParaRPr>
          </a:p>
        </p:txBody>
      </p:sp>
      <p:pic>
        <p:nvPicPr>
          <p:cNvPr id="58372" name="Picture 5"/>
          <p:cNvPicPr>
            <a:picLocks noGrp="1" noChangeAspect="1" noChangeArrowheads="1"/>
          </p:cNvPicPr>
          <p:nvPr>
            <p:ph sz="half" idx="2"/>
          </p:nvPr>
        </p:nvPicPr>
        <p:blipFill>
          <a:blip r:embed="rId2"/>
          <a:srcRect/>
          <a:stretch>
            <a:fillRect/>
          </a:stretch>
        </p:blipFill>
        <p:spPr>
          <a:xfrm>
            <a:off x="684213" y="3657600"/>
            <a:ext cx="7707312" cy="2776538"/>
          </a:xfrm>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58373" name="Content Placeholder 2"/>
          <p:cNvSpPr>
            <a:spLocks noGrp="1"/>
          </p:cNvSpPr>
          <p:nvPr>
            <p:ph sz="half" idx="1"/>
          </p:nvPr>
        </p:nvSpPr>
        <p:spPr>
          <a:xfrm>
            <a:off x="684213" y="1600200"/>
            <a:ext cx="7704137" cy="2189163"/>
          </a:xfrm>
        </p:spPr>
        <p:txBody>
          <a:bodyPr>
            <a:normAutofit fontScale="70000" lnSpcReduction="20000"/>
          </a:bodyPr>
          <a:lstStyle/>
          <a:p>
            <a:pPr>
              <a:defRPr/>
            </a:pPr>
            <a:r>
              <a:rPr lang="en-US" dirty="0" smtClean="0"/>
              <a:t>Dojo </a:t>
            </a:r>
            <a:r>
              <a:rPr lang="en-US" dirty="0" err="1" smtClean="0"/>
              <a:t>Dijits</a:t>
            </a:r>
            <a:r>
              <a:rPr lang="en-US" dirty="0" smtClean="0"/>
              <a:t> integrate into any web user experience</a:t>
            </a:r>
          </a:p>
          <a:p>
            <a:pPr lvl="1">
              <a:defRPr/>
            </a:pPr>
            <a:r>
              <a:rPr lang="en-US" dirty="0" smtClean="0"/>
              <a:t>Interact with the rest of the desktop via JavaScript</a:t>
            </a:r>
          </a:p>
          <a:p>
            <a:pPr>
              <a:defRPr/>
            </a:pPr>
            <a:r>
              <a:rPr lang="en-US" dirty="0" err="1" smtClean="0"/>
              <a:t>Websphere</a:t>
            </a:r>
            <a:r>
              <a:rPr lang="en-US" dirty="0" smtClean="0"/>
              <a:t> Portal development tools support Dojo</a:t>
            </a:r>
          </a:p>
          <a:p>
            <a:pPr lvl="1">
              <a:defRPr/>
            </a:pPr>
            <a:r>
              <a:rPr lang="en-US" sz="2000" dirty="0" smtClean="0"/>
              <a:t>http://www-10.lotus.com/ldd/portalwiki.nsf/dx/Dojo_and_WebSphere_Portal_wp8</a:t>
            </a:r>
          </a:p>
          <a:p>
            <a:pPr>
              <a:defRPr/>
            </a:pPr>
            <a:r>
              <a:rPr lang="en-US" dirty="0" smtClean="0"/>
              <a:t>Below is an example of SharePoint with Navigator embedded </a:t>
            </a:r>
          </a:p>
          <a:p>
            <a:pPr lvl="1">
              <a:defRPr/>
            </a:pPr>
            <a:r>
              <a:rPr lang="en-US" dirty="0" smtClean="0"/>
              <a:t>Sample from the Navigator Redbook</a:t>
            </a:r>
          </a:p>
          <a:p>
            <a:pPr>
              <a:defRPr/>
            </a:pPr>
            <a:endParaRPr lang="en-US" dirty="0" smtClean="0"/>
          </a:p>
        </p:txBody>
      </p:sp>
    </p:spTree>
    <p:extLst>
      <p:ext uri="{BB962C8B-B14F-4D97-AF65-F5344CB8AC3E}">
        <p14:creationId xmlns:p14="http://schemas.microsoft.com/office/powerpoint/2010/main" val="14784228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smtClean="0"/>
              <a:t>IBM Content Navigator</a:t>
            </a:r>
            <a:br>
              <a:rPr lang="en-US" smtClean="0"/>
            </a:br>
            <a:r>
              <a:rPr lang="en-US" smtClean="0"/>
              <a:t>External information resources</a:t>
            </a:r>
          </a:p>
        </p:txBody>
      </p:sp>
      <p:sp>
        <p:nvSpPr>
          <p:cNvPr id="3" name="Content Placeholder 2"/>
          <p:cNvSpPr>
            <a:spLocks noGrp="1"/>
          </p:cNvSpPr>
          <p:nvPr>
            <p:ph idx="1"/>
          </p:nvPr>
        </p:nvSpPr>
        <p:spPr>
          <a:xfrm>
            <a:off x="457200" y="977901"/>
            <a:ext cx="8435975" cy="5105400"/>
          </a:xfrm>
        </p:spPr>
        <p:txBody>
          <a:bodyPr>
            <a:normAutofit fontScale="77500" lnSpcReduction="20000"/>
          </a:bodyPr>
          <a:lstStyle/>
          <a:p>
            <a:pPr>
              <a:defRPr/>
            </a:pPr>
            <a:r>
              <a:rPr lang="en-US" b="1" u="sng" dirty="0"/>
              <a:t>Information centers:</a:t>
            </a:r>
            <a:endParaRPr lang="en-US" dirty="0"/>
          </a:p>
          <a:p>
            <a:pPr lvl="1">
              <a:buFont typeface="Arial" charset="0"/>
              <a:buChar char="–"/>
              <a:defRPr/>
            </a:pPr>
            <a:r>
              <a:rPr lang="en-US" dirty="0"/>
              <a:t>IBM Content Manager with IBM Content Navigator:</a:t>
            </a:r>
          </a:p>
          <a:p>
            <a:pPr lvl="1">
              <a:buFont typeface="Arial" charset="0"/>
              <a:buChar char="–"/>
              <a:defRPr/>
            </a:pPr>
            <a:r>
              <a:rPr lang="en-US" dirty="0">
                <a:hlinkClick r:id="rId2"/>
              </a:rPr>
              <a:t>http://publib.boulder.ibm.com/infocenter/cmgmt/v8r4m0/index.jsp</a:t>
            </a:r>
            <a:endParaRPr lang="en-US" dirty="0"/>
          </a:p>
          <a:p>
            <a:pPr lvl="1">
              <a:buFont typeface="Arial" charset="0"/>
              <a:buChar char="–"/>
              <a:defRPr/>
            </a:pPr>
            <a:r>
              <a:rPr lang="en-US" dirty="0"/>
              <a:t>IBM Content Manager </a:t>
            </a:r>
            <a:r>
              <a:rPr lang="en-US" dirty="0" err="1"/>
              <a:t>OnDemand</a:t>
            </a:r>
            <a:r>
              <a:rPr lang="en-US" dirty="0"/>
              <a:t> with IBM Content Navigator:</a:t>
            </a:r>
          </a:p>
          <a:p>
            <a:pPr lvl="1">
              <a:buFont typeface="Arial" charset="0"/>
              <a:buChar char="–"/>
              <a:defRPr/>
            </a:pPr>
            <a:r>
              <a:rPr lang="en-US" dirty="0">
                <a:hlinkClick r:id="rId3"/>
              </a:rPr>
              <a:t>http://publib.boulder.ibm.com/infocenter/cmod/v8r5m0/index.jsp</a:t>
            </a:r>
            <a:endParaRPr lang="en-US" dirty="0"/>
          </a:p>
          <a:p>
            <a:pPr lvl="1">
              <a:buFont typeface="Arial" charset="0"/>
              <a:buChar char="–"/>
              <a:defRPr/>
            </a:pPr>
            <a:r>
              <a:rPr lang="en-US" dirty="0"/>
              <a:t>IBM FileNet Content Manager with IBM Content Navigator:</a:t>
            </a:r>
          </a:p>
          <a:p>
            <a:pPr lvl="1">
              <a:buFont typeface="Arial" charset="0"/>
              <a:buChar char="–"/>
              <a:defRPr/>
            </a:pPr>
            <a:r>
              <a:rPr lang="en-US" dirty="0">
                <a:hlinkClick r:id="rId4"/>
              </a:rPr>
              <a:t>http://</a:t>
            </a:r>
            <a:r>
              <a:rPr lang="en-US" dirty="0" smtClean="0">
                <a:hlinkClick r:id="rId4"/>
              </a:rPr>
              <a:t>publib.boulder.ibm.com/infocenter/p8docs/v5r1m0/index.jsp</a:t>
            </a:r>
            <a:endParaRPr lang="en-US" dirty="0" smtClean="0"/>
          </a:p>
          <a:p>
            <a:pPr>
              <a:defRPr/>
            </a:pPr>
            <a:r>
              <a:rPr lang="en-US" b="1" u="sng" dirty="0" smtClean="0"/>
              <a:t>System requirements:</a:t>
            </a:r>
            <a:endParaRPr lang="en-US" dirty="0" smtClean="0"/>
          </a:p>
          <a:p>
            <a:pPr lvl="1">
              <a:buFont typeface="Arial" charset="0"/>
              <a:buChar char="–"/>
              <a:defRPr/>
            </a:pPr>
            <a:r>
              <a:rPr lang="en-US" dirty="0" smtClean="0">
                <a:hlinkClick r:id="rId5"/>
              </a:rPr>
              <a:t>http://www.ibm.com/support/docview.wss?uid=swg27024958</a:t>
            </a:r>
            <a:endParaRPr lang="en-US" dirty="0" smtClean="0"/>
          </a:p>
          <a:p>
            <a:pPr>
              <a:defRPr/>
            </a:pPr>
            <a:r>
              <a:rPr lang="en-US" b="1" u="sng" dirty="0" smtClean="0"/>
              <a:t>Publication </a:t>
            </a:r>
            <a:r>
              <a:rPr lang="en-US" b="1" u="sng" dirty="0"/>
              <a:t>library:</a:t>
            </a:r>
            <a:endParaRPr lang="en-US" dirty="0"/>
          </a:p>
          <a:p>
            <a:pPr lvl="1">
              <a:buFont typeface="Arial" charset="0"/>
              <a:buChar char="–"/>
              <a:defRPr/>
            </a:pPr>
            <a:r>
              <a:rPr lang="en-US" dirty="0">
                <a:hlinkClick r:id="rId6"/>
              </a:rPr>
              <a:t>http://www.ibm.com/support/docview.wss?uid=swg27025015</a:t>
            </a:r>
            <a:endParaRPr lang="en-US" dirty="0"/>
          </a:p>
          <a:p>
            <a:pPr>
              <a:defRPr/>
            </a:pPr>
            <a:r>
              <a:rPr lang="fr-FR" b="1" u="sng" dirty="0" smtClean="0"/>
              <a:t>Navigator public </a:t>
            </a:r>
            <a:r>
              <a:rPr lang="fr-FR" b="1" u="sng" dirty="0"/>
              <a:t>forum</a:t>
            </a:r>
            <a:endParaRPr lang="fr-FR" dirty="0"/>
          </a:p>
          <a:p>
            <a:pPr lvl="1">
              <a:buFont typeface="Arial" charset="0"/>
              <a:buChar char="–"/>
              <a:defRPr/>
            </a:pPr>
            <a:r>
              <a:rPr lang="fr-FR" dirty="0">
                <a:hlinkClick r:id="rId7"/>
              </a:rPr>
              <a:t>http://www.ibm.com/developerworks/forums/forum.jspa?forumID=2869&amp;cat=19</a:t>
            </a:r>
            <a:endParaRPr lang="fr-FR" dirty="0"/>
          </a:p>
          <a:p>
            <a:pPr>
              <a:defRPr/>
            </a:pPr>
            <a:r>
              <a:rPr lang="fr-FR" b="1" u="sng" dirty="0" smtClean="0"/>
              <a:t>Navigator </a:t>
            </a:r>
            <a:r>
              <a:rPr lang="fr-FR" b="1" u="sng" dirty="0"/>
              <a:t>m</a:t>
            </a:r>
            <a:r>
              <a:rPr lang="fr-FR" b="1" u="sng" dirty="0" smtClean="0"/>
              <a:t>obile public </a:t>
            </a:r>
            <a:r>
              <a:rPr lang="fr-FR" b="1" u="sng" dirty="0"/>
              <a:t>forum</a:t>
            </a:r>
            <a:endParaRPr lang="fr-FR" dirty="0"/>
          </a:p>
          <a:p>
            <a:pPr lvl="1">
              <a:buFont typeface="Arial" charset="0"/>
              <a:buChar char="–"/>
              <a:defRPr/>
            </a:pPr>
            <a:r>
              <a:rPr lang="fr-FR" dirty="0">
                <a:hlinkClick r:id="rId8"/>
              </a:rPr>
              <a:t>http://</a:t>
            </a:r>
            <a:r>
              <a:rPr lang="fr-FR" dirty="0" smtClean="0">
                <a:hlinkClick r:id="rId8"/>
              </a:rPr>
              <a:t>www.ibm.com/developerworks/forums/forum.jspa?forumID=2868&amp;cat=19</a:t>
            </a:r>
            <a:endParaRPr lang="fr-FR" dirty="0" smtClean="0"/>
          </a:p>
          <a:p>
            <a:pPr>
              <a:defRPr/>
            </a:pPr>
            <a:endParaRPr lang="fr-FR" dirty="0" smtClean="0"/>
          </a:p>
        </p:txBody>
      </p:sp>
      <p:sp>
        <p:nvSpPr>
          <p:cNvPr id="21508" name="Slide Number Placeholder 3"/>
          <p:cNvSpPr>
            <a:spLocks noGrp="1"/>
          </p:cNvSpPr>
          <p:nvPr>
            <p:ph type="sldNum" sz="quarter" idx="1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fld id="{423EDD45-62F8-4B71-9BAF-CA7033E664FB}" type="slidenum">
              <a:rPr lang="en-US" sz="1000" smtClean="0">
                <a:solidFill>
                  <a:schemeClr val="tx1"/>
                </a:solidFill>
                <a:ea typeface="ＭＳ Ｐゴシック" pitchFamily="34" charset="-128"/>
              </a:rPr>
              <a:pPr/>
              <a:t>20</a:t>
            </a:fld>
            <a:endParaRPr lang="en-US" sz="1000" smtClean="0">
              <a:solidFill>
                <a:schemeClr val="tx1"/>
              </a:solidFill>
              <a:ea typeface="ＭＳ Ｐゴシック" pitchFamily="34" charset="-128"/>
            </a:endParaRPr>
          </a:p>
        </p:txBody>
      </p:sp>
      <p:sp>
        <p:nvSpPr>
          <p:cNvPr id="2" name="Rectangle 1"/>
          <p:cNvSpPr/>
          <p:nvPr/>
        </p:nvSpPr>
        <p:spPr>
          <a:xfrm>
            <a:off x="723900" y="5692507"/>
            <a:ext cx="7429500" cy="461665"/>
          </a:xfrm>
          <a:prstGeom prst="rect">
            <a:avLst/>
          </a:prstGeom>
        </p:spPr>
        <p:txBody>
          <a:bodyPr wrap="square">
            <a:spAutoFit/>
          </a:bodyPr>
          <a:lstStyle/>
          <a:p>
            <a:pPr>
              <a:defRPr/>
            </a:pPr>
            <a:r>
              <a:rPr lang="fr-FR" sz="1200" i="1" dirty="0"/>
              <a:t>Note: </a:t>
            </a:r>
            <a:r>
              <a:rPr lang="fr-FR" sz="1200" i="1" dirty="0" err="1"/>
              <a:t>Customers</a:t>
            </a:r>
            <a:r>
              <a:rPr lang="fr-FR" sz="1200" i="1" dirty="0"/>
              <a:t> and </a:t>
            </a:r>
            <a:r>
              <a:rPr lang="fr-FR" sz="1200" i="1" dirty="0" err="1"/>
              <a:t>partners</a:t>
            </a:r>
            <a:r>
              <a:rPr lang="fr-FR" sz="1200" i="1" dirty="0"/>
              <a:t> </a:t>
            </a:r>
            <a:r>
              <a:rPr lang="fr-FR" sz="1200" i="1" dirty="0" err="1"/>
              <a:t>download</a:t>
            </a:r>
            <a:r>
              <a:rPr lang="fr-FR" sz="1200" i="1" dirty="0"/>
              <a:t> Navigator as a component of the </a:t>
            </a:r>
            <a:r>
              <a:rPr lang="fr-FR" sz="1200" i="1" dirty="0" err="1"/>
              <a:t>latest</a:t>
            </a:r>
            <a:r>
              <a:rPr lang="fr-FR" sz="1200" i="1" dirty="0"/>
              <a:t> </a:t>
            </a:r>
            <a:r>
              <a:rPr lang="fr-FR" sz="1200" i="1" dirty="0" err="1"/>
              <a:t>repository</a:t>
            </a:r>
            <a:r>
              <a:rPr lang="fr-FR" sz="1200" i="1" dirty="0"/>
              <a:t> server release (P8 5.1, CM8.4.3, CMOD 8.5)</a:t>
            </a:r>
          </a:p>
        </p:txBody>
      </p:sp>
    </p:spTree>
    <p:extLst>
      <p:ext uri="{BB962C8B-B14F-4D97-AF65-F5344CB8AC3E}">
        <p14:creationId xmlns:p14="http://schemas.microsoft.com/office/powerpoint/2010/main" val="12046386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mtClean="0"/>
              <a:t>IBM Content Navigator</a:t>
            </a:r>
            <a:br>
              <a:rPr lang="en-US" smtClean="0"/>
            </a:br>
            <a:r>
              <a:rPr lang="en-US" smtClean="0"/>
              <a:t>Web Based Training Education Course</a:t>
            </a:r>
          </a:p>
        </p:txBody>
      </p:sp>
      <p:sp>
        <p:nvSpPr>
          <p:cNvPr id="3" name="Content Placeholder 2"/>
          <p:cNvSpPr>
            <a:spLocks noGrp="1"/>
          </p:cNvSpPr>
          <p:nvPr>
            <p:ph idx="1"/>
          </p:nvPr>
        </p:nvSpPr>
        <p:spPr>
          <a:xfrm>
            <a:off x="222250" y="981075"/>
            <a:ext cx="8299450" cy="5495925"/>
          </a:xfrm>
        </p:spPr>
        <p:txBody>
          <a:bodyPr>
            <a:normAutofit fontScale="85000" lnSpcReduction="20000"/>
          </a:bodyPr>
          <a:lstStyle/>
          <a:p>
            <a:r>
              <a:rPr lang="en-US" dirty="0" smtClean="0"/>
              <a:t>Cost</a:t>
            </a:r>
          </a:p>
          <a:p>
            <a:pPr lvl="1"/>
            <a:r>
              <a:rPr lang="en-US" dirty="0" smtClean="0"/>
              <a:t>Customers would purchase this training</a:t>
            </a:r>
          </a:p>
          <a:p>
            <a:r>
              <a:rPr lang="en-US" dirty="0" smtClean="0"/>
              <a:t>Offering </a:t>
            </a:r>
            <a:r>
              <a:rPr lang="en-US" dirty="0" smtClean="0"/>
              <a:t>summary </a:t>
            </a:r>
          </a:p>
          <a:p>
            <a:pPr lvl="1"/>
            <a:r>
              <a:rPr lang="en-US" dirty="0" smtClean="0"/>
              <a:t>This course is available for IBM employees, SVP Business Partners, and Customers  who are responsible for making decisions about deploying Content Navigator and would like to know more about how to configure the software.</a:t>
            </a:r>
          </a:p>
          <a:p>
            <a:r>
              <a:rPr lang="en-US" dirty="0" smtClean="0"/>
              <a:t>What you will learn</a:t>
            </a:r>
          </a:p>
          <a:p>
            <a:pPr lvl="1"/>
            <a:r>
              <a:rPr lang="en-US" dirty="0" smtClean="0"/>
              <a:t>IBM Content Navigator features and benefits </a:t>
            </a:r>
          </a:p>
          <a:p>
            <a:pPr lvl="1"/>
            <a:r>
              <a:rPr lang="en-US" dirty="0" smtClean="0"/>
              <a:t>High-level architecture and design of IBM Content Navigator </a:t>
            </a:r>
          </a:p>
          <a:p>
            <a:pPr lvl="1"/>
            <a:r>
              <a:rPr lang="en-US" dirty="0" smtClean="0"/>
              <a:t>Basic platform, browser, and other requirements for using IBM Content Navigator </a:t>
            </a:r>
          </a:p>
          <a:p>
            <a:pPr lvl="1"/>
            <a:r>
              <a:rPr lang="en-US" dirty="0" smtClean="0"/>
              <a:t>How to perform business user tasks for working with IBM FileNet P8, IBM Content Manager, and IBM Content Manager </a:t>
            </a:r>
            <a:r>
              <a:rPr lang="en-US" dirty="0" err="1" smtClean="0"/>
              <a:t>OnDemand</a:t>
            </a:r>
            <a:r>
              <a:rPr lang="en-US" dirty="0" smtClean="0"/>
              <a:t> content </a:t>
            </a:r>
          </a:p>
          <a:p>
            <a:pPr lvl="1"/>
            <a:r>
              <a:rPr lang="en-US" dirty="0" smtClean="0"/>
              <a:t>How to perform IBM Content Navigator administrative configuration tasks </a:t>
            </a:r>
          </a:p>
          <a:p>
            <a:r>
              <a:rPr lang="en-US" dirty="0" smtClean="0"/>
              <a:t>Where to find the Content Navigator course F205</a:t>
            </a:r>
          </a:p>
          <a:p>
            <a:pPr lvl="1"/>
            <a:r>
              <a:rPr lang="en-US" dirty="0" smtClean="0"/>
              <a:t>The ECM course catalog: http://www-01.ibm.com/software/ecm/training/</a:t>
            </a:r>
          </a:p>
          <a:p>
            <a:pPr lvl="1"/>
            <a:r>
              <a:rPr lang="en-US" dirty="0" smtClean="0"/>
              <a:t>(Click on link to access the catalog and then search for the course number F205)</a:t>
            </a:r>
          </a:p>
          <a:p>
            <a:pPr lvl="1"/>
            <a:r>
              <a:rPr lang="en-US" dirty="0" smtClean="0"/>
              <a:t>The Learner Portal: http://eb90.elearn.ihost.com/wps/portal/ibm</a:t>
            </a:r>
            <a:endParaRPr lang="en-US" dirty="0"/>
          </a:p>
        </p:txBody>
      </p:sp>
      <p:sp>
        <p:nvSpPr>
          <p:cNvPr id="22532" name="Slide Number Placeholder 3"/>
          <p:cNvSpPr>
            <a:spLocks noGrp="1"/>
          </p:cNvSpPr>
          <p:nvPr>
            <p:ph type="sldNum" sz="quarter" idx="11"/>
          </p:nvPr>
        </p:nvSpPr>
        <p:spPr/>
        <p:txBody>
          <a:bodyPr/>
          <a:lstStyle/>
          <a:p>
            <a:fld id="{9779DE89-4E99-4C17-9874-8E1E183C51E9}" type="slidenum">
              <a:rPr lang="en-US" smtClean="0"/>
              <a:pPr/>
              <a:t>21</a:t>
            </a:fld>
            <a:endParaRPr lang="en-US" smtClean="0"/>
          </a:p>
        </p:txBody>
      </p:sp>
    </p:spTree>
    <p:extLst>
      <p:ext uri="{BB962C8B-B14F-4D97-AF65-F5344CB8AC3E}">
        <p14:creationId xmlns:p14="http://schemas.microsoft.com/office/powerpoint/2010/main" val="10751256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idx="4294967295"/>
          </p:nvPr>
        </p:nvSpPr>
        <p:spPr/>
        <p:txBody>
          <a:bodyPr/>
          <a:lstStyle/>
          <a:p>
            <a:r>
              <a:rPr lang="en-US" smtClean="0"/>
              <a:t>Communities</a:t>
            </a:r>
          </a:p>
        </p:txBody>
      </p:sp>
      <p:sp>
        <p:nvSpPr>
          <p:cNvPr id="28674" name="Rectangle 3"/>
          <p:cNvSpPr>
            <a:spLocks noGrp="1"/>
          </p:cNvSpPr>
          <p:nvPr>
            <p:ph type="body" idx="4294967295"/>
          </p:nvPr>
        </p:nvSpPr>
        <p:spPr/>
        <p:txBody>
          <a:bodyPr/>
          <a:lstStyle/>
          <a:p>
            <a:r>
              <a:rPr lang="en-US" b="1" smtClean="0"/>
              <a:t>On-line communities, User Groups, Technical Forums, Blogs, Social networks, and more</a:t>
            </a:r>
          </a:p>
          <a:p>
            <a:pPr lvl="1"/>
            <a:r>
              <a:rPr lang="en-US" smtClean="0"/>
              <a:t>Find the community that interests you …</a:t>
            </a:r>
          </a:p>
          <a:p>
            <a:pPr lvl="2"/>
            <a:r>
              <a:rPr lang="en-US" b="1" smtClean="0"/>
              <a:t>Information Management</a:t>
            </a:r>
            <a:r>
              <a:rPr lang="en-US" smtClean="0"/>
              <a:t> </a:t>
            </a:r>
            <a:r>
              <a:rPr lang="en-US" b="1" smtClean="0">
                <a:hlinkClick r:id="rId2"/>
              </a:rPr>
              <a:t>bit.ly</a:t>
            </a:r>
            <a:r>
              <a:rPr lang="en-US" smtClean="0">
                <a:hlinkClick r:id="rId2"/>
              </a:rPr>
              <a:t>/InfoMgmtCommunity</a:t>
            </a:r>
            <a:endParaRPr lang="en-US" smtClean="0"/>
          </a:p>
          <a:p>
            <a:pPr lvl="2"/>
            <a:r>
              <a:rPr lang="en-US" b="1" smtClean="0"/>
              <a:t>Business Analytics</a:t>
            </a:r>
            <a:r>
              <a:rPr lang="en-US" smtClean="0"/>
              <a:t> </a:t>
            </a:r>
            <a:r>
              <a:rPr lang="en-US" b="1" smtClean="0">
                <a:hlinkClick r:id="rId3"/>
              </a:rPr>
              <a:t>bit.ly/</a:t>
            </a:r>
            <a:r>
              <a:rPr lang="en-US" smtClean="0">
                <a:hlinkClick r:id="rId3"/>
              </a:rPr>
              <a:t>AnalyticsCommunity</a:t>
            </a:r>
            <a:endParaRPr lang="en-US" smtClean="0"/>
          </a:p>
          <a:p>
            <a:pPr lvl="2"/>
            <a:r>
              <a:rPr lang="en-US" b="1" smtClean="0"/>
              <a:t>Enterprise Content Management  </a:t>
            </a:r>
            <a:r>
              <a:rPr lang="en-US" b="1" smtClean="0">
                <a:hlinkClick r:id="rId4"/>
              </a:rPr>
              <a:t>bit.ly/</a:t>
            </a:r>
            <a:r>
              <a:rPr lang="en-US" smtClean="0">
                <a:hlinkClick r:id="rId4"/>
              </a:rPr>
              <a:t>ECMCommunity</a:t>
            </a:r>
            <a:endParaRPr lang="en-US" smtClean="0"/>
          </a:p>
          <a:p>
            <a:r>
              <a:rPr lang="en-US" b="1" smtClean="0"/>
              <a:t>IBM Champions</a:t>
            </a:r>
          </a:p>
          <a:p>
            <a:pPr lvl="1"/>
            <a:r>
              <a:rPr lang="en-US" smtClean="0"/>
              <a:t>Recognizing individuals who have made the most outstanding contributions to Information Management, Business Analytics, and Enterprise Content Management communities</a:t>
            </a:r>
          </a:p>
          <a:p>
            <a:pPr lvl="2"/>
            <a:r>
              <a:rPr lang="en-US" smtClean="0"/>
              <a:t> </a:t>
            </a:r>
            <a:r>
              <a:rPr lang="en-US" b="1" smtClean="0">
                <a:cs typeface="Arial" charset="0"/>
                <a:hlinkClick r:id="rId5"/>
              </a:rPr>
              <a:t>ibm.com</a:t>
            </a:r>
            <a:r>
              <a:rPr lang="en-US" smtClean="0">
                <a:cs typeface="Arial" charset="0"/>
                <a:hlinkClick r:id="rId5"/>
              </a:rPr>
              <a:t>/champion</a:t>
            </a:r>
            <a:endParaRPr lang="en-US" smtClean="0">
              <a:cs typeface="Arial" charset="0"/>
            </a:endParaRPr>
          </a:p>
          <a:p>
            <a:pPr lvl="2"/>
            <a:endParaRPr lang="en-US" smtClean="0"/>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4"/>
          <p:cNvSpPr>
            <a:spLocks noGrp="1"/>
          </p:cNvSpPr>
          <p:nvPr>
            <p:ph type="title" idx="4294967295"/>
          </p:nvPr>
        </p:nvSpPr>
        <p:spPr>
          <a:xfrm>
            <a:off x="342900" y="857250"/>
            <a:ext cx="8439150" cy="922338"/>
          </a:xfrm>
        </p:spPr>
        <p:txBody>
          <a:bodyPr anchor="ctr"/>
          <a:lstStyle/>
          <a:p>
            <a:pPr algn="ctr"/>
            <a:r>
              <a:rPr lang="en-US" sz="4400" smtClean="0"/>
              <a:t>Thank You!</a:t>
            </a:r>
            <a:r>
              <a:rPr lang="en-US" sz="4800" smtClean="0"/>
              <a:t/>
            </a:r>
            <a:br>
              <a:rPr lang="en-US" sz="4800" smtClean="0"/>
            </a:br>
            <a:r>
              <a:rPr lang="en-US" sz="4800" smtClean="0"/>
              <a:t/>
            </a:r>
            <a:br>
              <a:rPr lang="en-US" sz="4800" smtClean="0"/>
            </a:br>
            <a:r>
              <a:rPr lang="en-US" sz="4400" smtClean="0"/>
              <a:t>Your Feedback is Important! </a:t>
            </a:r>
          </a:p>
        </p:txBody>
      </p:sp>
      <p:sp>
        <p:nvSpPr>
          <p:cNvPr id="29698" name="Rectangle 5"/>
          <p:cNvSpPr>
            <a:spLocks noGrp="1"/>
          </p:cNvSpPr>
          <p:nvPr>
            <p:ph type="body" idx="4294967295"/>
          </p:nvPr>
        </p:nvSpPr>
        <p:spPr>
          <a:xfrm>
            <a:off x="549275" y="2840038"/>
            <a:ext cx="7966075" cy="2974975"/>
          </a:xfrm>
        </p:spPr>
        <p:txBody>
          <a:bodyPr/>
          <a:lstStyle/>
          <a:p>
            <a:r>
              <a:rPr lang="en-US" smtClean="0"/>
              <a:t>Access SmartSite to complete your session surveys</a:t>
            </a:r>
          </a:p>
          <a:p>
            <a:pPr lvl="1"/>
            <a:r>
              <a:rPr lang="en-US" smtClean="0"/>
              <a:t>Any web or mobile browser at iodsmartsite.com </a:t>
            </a:r>
          </a:p>
          <a:p>
            <a:pPr lvl="1"/>
            <a:r>
              <a:rPr lang="en-US" smtClean="0"/>
              <a:t>Any SmartSite kiosk onsite</a:t>
            </a:r>
          </a:p>
          <a:p>
            <a:pPr lvl="1"/>
            <a:r>
              <a:rPr lang="en-US" smtClean="0"/>
              <a:t>Each completed session survey increases your chance to win an Apple TV with daily drawing sponsored by Alliance Tech</a:t>
            </a:r>
          </a:p>
          <a:p>
            <a:pPr lvl="1"/>
            <a:endParaRPr lang="en-US"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8"/>
          <p:cNvSpPr>
            <a:spLocks noGrp="1"/>
          </p:cNvSpPr>
          <p:nvPr>
            <p:ph type="title" idx="4294967295"/>
          </p:nvPr>
        </p:nvSpPr>
        <p:spPr>
          <a:xfrm>
            <a:off x="300038" y="228600"/>
            <a:ext cx="7777162" cy="228600"/>
          </a:xfrm>
        </p:spPr>
        <p:txBody>
          <a:bodyPr/>
          <a:lstStyle/>
          <a:p>
            <a:r>
              <a:rPr lang="en-US" sz="3200" smtClean="0">
                <a:solidFill>
                  <a:srgbClr val="006600"/>
                </a:solidFill>
              </a:rPr>
              <a:t/>
            </a:r>
            <a:br>
              <a:rPr lang="en-US" sz="3200" smtClean="0">
                <a:solidFill>
                  <a:srgbClr val="006600"/>
                </a:solidFill>
              </a:rPr>
            </a:br>
            <a:r>
              <a:rPr lang="en-US" sz="3200" smtClean="0">
                <a:solidFill>
                  <a:srgbClr val="006600"/>
                </a:solidFill>
              </a:rPr>
              <a:t/>
            </a:r>
            <a:br>
              <a:rPr lang="en-US" sz="3200" smtClean="0">
                <a:solidFill>
                  <a:srgbClr val="006600"/>
                </a:solidFill>
              </a:rPr>
            </a:br>
            <a:r>
              <a:rPr lang="en-US" sz="3200" smtClean="0">
                <a:solidFill>
                  <a:srgbClr val="006600"/>
                </a:solidFill>
              </a:rPr>
              <a:t> </a:t>
            </a:r>
            <a:br>
              <a:rPr lang="en-US" sz="3200" smtClean="0">
                <a:solidFill>
                  <a:srgbClr val="006600"/>
                </a:solidFill>
              </a:rPr>
            </a:br>
            <a:r>
              <a:rPr lang="en-US" sz="3200" smtClean="0">
                <a:solidFill>
                  <a:srgbClr val="006600"/>
                </a:solidFill>
              </a:rPr>
              <a:t> </a:t>
            </a:r>
            <a:r>
              <a:rPr lang="en-US" smtClean="0">
                <a:solidFill>
                  <a:schemeClr val="hlink"/>
                </a:solidFill>
              </a:rPr>
              <a:t>Acknowledgements and Disclaimers</a:t>
            </a:r>
            <a:r>
              <a:rPr lang="en-US" sz="3200" b="0" smtClean="0">
                <a:solidFill>
                  <a:srgbClr val="006600"/>
                </a:solidFill>
              </a:rPr>
              <a:t>: </a:t>
            </a:r>
          </a:p>
        </p:txBody>
      </p:sp>
      <p:sp>
        <p:nvSpPr>
          <p:cNvPr id="26626" name="Rectangle 9"/>
          <p:cNvSpPr>
            <a:spLocks/>
          </p:cNvSpPr>
          <p:nvPr/>
        </p:nvSpPr>
        <p:spPr bwMode="auto">
          <a:xfrm>
            <a:off x="228600" y="3124200"/>
            <a:ext cx="8086725" cy="3352800"/>
          </a:xfrm>
          <a:prstGeom prst="rect">
            <a:avLst/>
          </a:prstGeom>
          <a:noFill/>
          <a:ln w="3175">
            <a:solidFill>
              <a:srgbClr val="008000"/>
            </a:solidFill>
            <a:miter lim="800000"/>
            <a:headEnd/>
            <a:tailEnd/>
          </a:ln>
        </p:spPr>
        <p:txBody>
          <a:bodyPr/>
          <a:lstStyle/>
          <a:p>
            <a:pPr marL="228600" indent="-228600" eaLnBrk="0" hangingPunct="0">
              <a:spcAft>
                <a:spcPct val="30000"/>
              </a:spcAft>
              <a:buClr>
                <a:schemeClr val="hlink"/>
              </a:buClr>
              <a:buSzPct val="160000"/>
              <a:buFont typeface="Arial" charset="0"/>
              <a:buNone/>
            </a:pPr>
            <a:r>
              <a:rPr lang="en-US" dirty="0"/>
              <a:t>   </a:t>
            </a:r>
            <a:r>
              <a:rPr lang="en-US" sz="1000" b="1" i="1" dirty="0"/>
              <a:t>© Copyright IBM Corporation 2012. All rights reserved.</a:t>
            </a:r>
          </a:p>
          <a:p>
            <a:pPr marL="742950" lvl="1" indent="-285750" eaLnBrk="0" hangingPunct="0">
              <a:spcAft>
                <a:spcPct val="30000"/>
              </a:spcAft>
              <a:buClr>
                <a:schemeClr val="hlink"/>
              </a:buClr>
              <a:buSzPct val="120000"/>
              <a:buFont typeface="Arial" charset="0"/>
              <a:buChar char="–"/>
            </a:pPr>
            <a:r>
              <a:rPr lang="en-US" sz="1000" b="1" i="1" dirty="0"/>
              <a:t>U.S. Government Users Restricted Rights - Use, duplication or disclosure restricted by GSA ADP Schedule Contract with IBM Corp.</a:t>
            </a:r>
          </a:p>
          <a:p>
            <a:pPr marL="742950" lvl="1" indent="-285750" eaLnBrk="0" hangingPunct="0">
              <a:spcAft>
                <a:spcPct val="30000"/>
              </a:spcAft>
              <a:buClr>
                <a:schemeClr val="hlink"/>
              </a:buClr>
              <a:buSzPct val="120000"/>
              <a:buFont typeface="Arial" charset="0"/>
              <a:buChar char="–"/>
            </a:pPr>
            <a:endParaRPr lang="en-US" sz="1000" i="1" dirty="0">
              <a:solidFill>
                <a:srgbClr val="F54604"/>
              </a:solidFill>
            </a:endParaRPr>
          </a:p>
          <a:p>
            <a:pPr marL="228600" indent="-228600" eaLnBrk="0" hangingPunct="0">
              <a:spcAft>
                <a:spcPct val="30000"/>
              </a:spcAft>
              <a:buClr>
                <a:schemeClr val="hlink"/>
              </a:buClr>
              <a:buSzPct val="160000"/>
              <a:buFont typeface="Arial" charset="0"/>
              <a:buNone/>
            </a:pPr>
            <a:r>
              <a:rPr lang="en-US" sz="1000" dirty="0"/>
              <a:t>	IBM, the IBM logo, ibm.com, FileNet, and IBM Connections are trademarks or registered trademarks of International Business Machines Corporation in the United States, other countries, or both. If these and other IBM trademarked terms are marked on their first occurrence in this information with a trademark symbol (® or ™), these symbols indicate U.S. registered or common law trademarks owned by IBM at the time this information was published. Such trademarks may also be registered or common law trademarks in other countries. A current list of IBM trademarks is available on the Web at “Copyright and trademark information” at </a:t>
            </a:r>
            <a:r>
              <a:rPr lang="en-US" sz="1000" dirty="0">
                <a:hlinkClick r:id="rId3"/>
              </a:rPr>
              <a:t>www.ibm.com/legal/copytrade.shtml</a:t>
            </a:r>
            <a:endParaRPr lang="en-US" sz="1000" dirty="0"/>
          </a:p>
          <a:p>
            <a:pPr marL="228600" indent="-228600" eaLnBrk="0" hangingPunct="0">
              <a:spcAft>
                <a:spcPct val="30000"/>
              </a:spcAft>
              <a:buClr>
                <a:schemeClr val="hlink"/>
              </a:buClr>
              <a:buSzPct val="160000"/>
              <a:buFont typeface="Arial" charset="0"/>
              <a:buNone/>
            </a:pPr>
            <a:endParaRPr lang="en-US" sz="1000" dirty="0" smtClean="0">
              <a:solidFill>
                <a:srgbClr val="F54604"/>
              </a:solidFill>
            </a:endParaRPr>
          </a:p>
          <a:p>
            <a:pPr marL="228600" indent="-228600" eaLnBrk="0" hangingPunct="0">
              <a:spcAft>
                <a:spcPct val="30000"/>
              </a:spcAft>
              <a:buClr>
                <a:schemeClr val="hlink"/>
              </a:buClr>
              <a:buSzPct val="160000"/>
              <a:buFont typeface="Arial" charset="0"/>
              <a:buNone/>
            </a:pPr>
            <a:r>
              <a:rPr lang="en-US" sz="1000" dirty="0">
                <a:solidFill>
                  <a:srgbClr val="F54604"/>
                </a:solidFill>
              </a:rPr>
              <a:t>	</a:t>
            </a:r>
            <a:r>
              <a:rPr lang="en-US" sz="1000" dirty="0" smtClean="0"/>
              <a:t>Other </a:t>
            </a:r>
            <a:r>
              <a:rPr lang="en-US" sz="1000" dirty="0"/>
              <a:t>company, product, or service names may be trademarks or service marks of </a:t>
            </a:r>
            <a:r>
              <a:rPr lang="en-US" sz="1000" dirty="0" smtClean="0"/>
              <a:t>others.</a:t>
            </a:r>
          </a:p>
          <a:p>
            <a:pPr marL="228600" indent="-228600" eaLnBrk="0" hangingPunct="0">
              <a:spcAft>
                <a:spcPct val="30000"/>
              </a:spcAft>
              <a:buClr>
                <a:schemeClr val="hlink"/>
              </a:buClr>
              <a:buSzPct val="160000"/>
              <a:buFont typeface="Arial" charset="0"/>
              <a:buNone/>
            </a:pPr>
            <a:r>
              <a:rPr lang="en-US" sz="1000" dirty="0"/>
              <a:t>       Microsoft SharePoint</a:t>
            </a:r>
          </a:p>
          <a:p>
            <a:pPr marL="228600" indent="-228600" eaLnBrk="0" hangingPunct="0">
              <a:spcAft>
                <a:spcPct val="30000"/>
              </a:spcAft>
              <a:buClr>
                <a:schemeClr val="hlink"/>
              </a:buClr>
              <a:buSzPct val="160000"/>
              <a:buFont typeface="Arial" charset="0"/>
              <a:buChar char="•"/>
            </a:pPr>
            <a:endParaRPr lang="en-US" sz="1000" dirty="0"/>
          </a:p>
          <a:p>
            <a:pPr marL="742950" lvl="1" indent="-285750" eaLnBrk="0" hangingPunct="0"/>
            <a:endParaRPr lang="en-US" sz="1000" dirty="0"/>
          </a:p>
        </p:txBody>
      </p:sp>
      <p:sp>
        <p:nvSpPr>
          <p:cNvPr id="26627" name="Rectangle 9"/>
          <p:cNvSpPr>
            <a:spLocks/>
          </p:cNvSpPr>
          <p:nvPr/>
        </p:nvSpPr>
        <p:spPr bwMode="auto">
          <a:xfrm>
            <a:off x="228600" y="609600"/>
            <a:ext cx="8077200" cy="457200"/>
          </a:xfrm>
          <a:prstGeom prst="rect">
            <a:avLst/>
          </a:prstGeom>
          <a:noFill/>
          <a:ln w="3175">
            <a:solidFill>
              <a:srgbClr val="008000"/>
            </a:solidFill>
            <a:miter lim="800000"/>
            <a:headEnd/>
            <a:tailEnd/>
          </a:ln>
        </p:spPr>
        <p:txBody>
          <a:bodyPr/>
          <a:lstStyle/>
          <a:p>
            <a:pPr marL="228600" indent="-228600" eaLnBrk="0" hangingPunct="0">
              <a:spcAft>
                <a:spcPct val="30000"/>
              </a:spcAft>
              <a:buClr>
                <a:schemeClr val="hlink"/>
              </a:buClr>
              <a:buSzPct val="160000"/>
              <a:buFont typeface="Arial" charset="0"/>
              <a:buNone/>
            </a:pPr>
            <a:r>
              <a:rPr lang="en-US" sz="1000"/>
              <a:t> 	</a:t>
            </a:r>
            <a:r>
              <a:rPr lang="en-US" sz="1000" b="1"/>
              <a:t>Availability</a:t>
            </a:r>
            <a:r>
              <a:rPr lang="en-US" sz="1000"/>
              <a:t>.  References in this presentation to IBM products, programs, or services do not imply that they will be available in all countries in which IBM operates. </a:t>
            </a:r>
          </a:p>
          <a:p>
            <a:pPr marL="228600" indent="-228600" eaLnBrk="0" hangingPunct="0">
              <a:spcAft>
                <a:spcPct val="30000"/>
              </a:spcAft>
              <a:buClr>
                <a:schemeClr val="hlink"/>
              </a:buClr>
              <a:buSzPct val="160000"/>
              <a:buFont typeface="Arial" charset="0"/>
              <a:buNone/>
            </a:pPr>
            <a:r>
              <a:rPr lang="en-US"/>
              <a:t>   </a:t>
            </a:r>
          </a:p>
        </p:txBody>
      </p:sp>
      <p:sp>
        <p:nvSpPr>
          <p:cNvPr id="26628" name="Rectangle 9"/>
          <p:cNvSpPr>
            <a:spLocks/>
          </p:cNvSpPr>
          <p:nvPr/>
        </p:nvSpPr>
        <p:spPr bwMode="auto">
          <a:xfrm>
            <a:off x="228600" y="1143000"/>
            <a:ext cx="8077200" cy="1143000"/>
          </a:xfrm>
          <a:prstGeom prst="rect">
            <a:avLst/>
          </a:prstGeom>
          <a:noFill/>
          <a:ln w="3175">
            <a:solidFill>
              <a:srgbClr val="008000"/>
            </a:solidFill>
            <a:miter lim="800000"/>
            <a:headEnd/>
            <a:tailEnd/>
          </a:ln>
        </p:spPr>
        <p:txBody>
          <a:bodyPr/>
          <a:lstStyle/>
          <a:p>
            <a:pPr marL="228600" indent="-228600" eaLnBrk="0" hangingPunct="0">
              <a:spcAft>
                <a:spcPct val="30000"/>
              </a:spcAft>
              <a:buClr>
                <a:schemeClr val="bg1"/>
              </a:buClr>
              <a:buSzPct val="160000"/>
              <a:buFont typeface="Arial" charset="0"/>
              <a:buNone/>
            </a:pPr>
            <a:r>
              <a:rPr lang="en-US" sz="1000"/>
              <a:t>      The workshops, sessions and materials have been prepared by IBM or the session speakers and reflect their own views.  They are provided for informational purposes only, and are neither intended to, nor shall have the effect of being, legal or other guidance or advice to any participant.  While efforts were made to verify the completeness and accuracy of the information contained in this presentation, it is provided AS-IS without warranty of any kind, express or implied. IBM shall not be responsible for any damages arising out of the use of, or otherwise related to, this presentation or any other materials. Nothing contained in this presentation is intended to, nor shall have the effect of, creating any warranties or representations from IBM or its suppliers or licensors, or altering the terms and conditions of the applicable license agreement governing the use of IBM software.</a:t>
            </a:r>
          </a:p>
        </p:txBody>
      </p:sp>
      <p:sp>
        <p:nvSpPr>
          <p:cNvPr id="26629" name="Rectangle 9"/>
          <p:cNvSpPr>
            <a:spLocks/>
          </p:cNvSpPr>
          <p:nvPr/>
        </p:nvSpPr>
        <p:spPr bwMode="auto">
          <a:xfrm>
            <a:off x="228600" y="2362200"/>
            <a:ext cx="8077200" cy="685800"/>
          </a:xfrm>
          <a:prstGeom prst="rect">
            <a:avLst/>
          </a:prstGeom>
          <a:noFill/>
          <a:ln w="3175">
            <a:solidFill>
              <a:srgbClr val="008000"/>
            </a:solidFill>
            <a:miter lim="800000"/>
            <a:headEnd/>
            <a:tailEnd/>
          </a:ln>
        </p:spPr>
        <p:txBody>
          <a:bodyPr/>
          <a:lstStyle/>
          <a:p>
            <a:pPr marL="228600" indent="-228600" eaLnBrk="0" hangingPunct="0">
              <a:spcAft>
                <a:spcPct val="30000"/>
              </a:spcAft>
              <a:buClr>
                <a:schemeClr val="hlink"/>
              </a:buClr>
              <a:buSzPct val="160000"/>
              <a:buFont typeface="Arial" charset="0"/>
              <a:buNone/>
            </a:pPr>
            <a:r>
              <a:rPr lang="en-US" sz="1000"/>
              <a:t>      All customer examples described are presented as illustrations of how those customers have used IBM products and the results they may have achieved.  Actual environmental costs and performance characteristics may vary by customer.  Nothing contained in these materials is intended to, nor shall have the effect of, stating or implying that any activities undertaken by you will result in any specific sales, revenue growth or other results.</a:t>
            </a:r>
          </a:p>
        </p:txBody>
      </p:sp>
    </p:spTree>
    <p:extLst>
      <p:ext uri="{BB962C8B-B14F-4D97-AF65-F5344CB8AC3E}">
        <p14:creationId xmlns:p14="http://schemas.microsoft.com/office/powerpoint/2010/main" val="71514546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endParaRPr lang="en-US" smtClean="0"/>
          </a:p>
        </p:txBody>
      </p:sp>
      <p:sp>
        <p:nvSpPr>
          <p:cNvPr id="4099" name="Content Placeholder 2"/>
          <p:cNvSpPr>
            <a:spLocks noGrp="1"/>
          </p:cNvSpPr>
          <p:nvPr>
            <p:ph idx="1"/>
          </p:nvPr>
        </p:nvSpPr>
        <p:spPr/>
        <p:txBody>
          <a:bodyPr/>
          <a:lstStyle/>
          <a:p>
            <a:endParaRPr lang="en-US" smtClean="0"/>
          </a:p>
        </p:txBody>
      </p:sp>
      <p:sp>
        <p:nvSpPr>
          <p:cNvPr id="4100" name="Slide Number Placeholder 3"/>
          <p:cNvSpPr>
            <a:spLocks noGrp="1"/>
          </p:cNvSpPr>
          <p:nvPr>
            <p:ph type="sldNum" sz="quarter" idx="1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fld id="{4A603A74-D2DC-4C1E-A1ED-43AE98DC1607}" type="slidenum">
              <a:rPr lang="en-US" sz="1000" smtClean="0">
                <a:solidFill>
                  <a:schemeClr val="tx1"/>
                </a:solidFill>
                <a:ea typeface="ＭＳ Ｐゴシック" pitchFamily="34" charset="-128"/>
              </a:rPr>
              <a:pPr/>
              <a:t>3</a:t>
            </a:fld>
            <a:endParaRPr lang="en-US" sz="1000" smtClean="0">
              <a:solidFill>
                <a:schemeClr val="tx1"/>
              </a:solidFill>
              <a:ea typeface="ＭＳ Ｐゴシック" pitchFamily="34" charset="-128"/>
            </a:endParaRPr>
          </a:p>
        </p:txBody>
      </p:sp>
      <p:pic>
        <p:nvPicPr>
          <p:cNvPr id="149508" name="Picture 4"/>
          <p:cNvPicPr>
            <a:picLocks noChangeAspect="1" noChangeArrowheads="1"/>
          </p:cNvPicPr>
          <p:nvPr/>
        </p:nvPicPr>
        <p:blipFill rotWithShape="1">
          <a:blip r:embed="rId2"/>
          <a:srcRect t="12695"/>
          <a:stretch/>
        </p:blipFill>
        <p:spPr bwMode="auto">
          <a:xfrm>
            <a:off x="0" y="-15875"/>
            <a:ext cx="9158288" cy="6873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2" name="Rounded Rectangle 1"/>
          <p:cNvSpPr/>
          <p:nvPr/>
        </p:nvSpPr>
        <p:spPr bwMode="auto">
          <a:xfrm>
            <a:off x="2627313" y="2781300"/>
            <a:ext cx="3529012" cy="1511300"/>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dirty="0">
                <a:solidFill>
                  <a:schemeClr val="tx1"/>
                </a:solidFill>
              </a:rPr>
              <a:t>IBM Content Navigator</a:t>
            </a:r>
          </a:p>
        </p:txBody>
      </p:sp>
    </p:spTree>
    <p:extLst>
      <p:ext uri="{BB962C8B-B14F-4D97-AF65-F5344CB8AC3E}">
        <p14:creationId xmlns:p14="http://schemas.microsoft.com/office/powerpoint/2010/main" val="26092643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lowchart: Process 2"/>
          <p:cNvSpPr>
            <a:spLocks noChangeArrowheads="1"/>
          </p:cNvSpPr>
          <p:nvPr/>
        </p:nvSpPr>
        <p:spPr bwMode="auto">
          <a:xfrm>
            <a:off x="6121400" y="6021388"/>
            <a:ext cx="3022600" cy="836612"/>
          </a:xfrm>
          <a:prstGeom prst="flowChartProcess">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5123" name="Title 1"/>
          <p:cNvSpPr>
            <a:spLocks noGrp="1"/>
          </p:cNvSpPr>
          <p:nvPr>
            <p:ph type="title"/>
          </p:nvPr>
        </p:nvSpPr>
        <p:spPr>
          <a:xfrm>
            <a:off x="212725" y="103188"/>
            <a:ext cx="8218488" cy="769937"/>
          </a:xfrm>
        </p:spPr>
        <p:txBody>
          <a:bodyPr/>
          <a:lstStyle/>
          <a:p>
            <a:r>
              <a:rPr lang="en-US" dirty="0" smtClean="0"/>
              <a:t>IBM Content Navigator - ECM User Experience</a:t>
            </a:r>
          </a:p>
        </p:txBody>
      </p:sp>
      <p:sp>
        <p:nvSpPr>
          <p:cNvPr id="6147" name="Content Placeholder 2"/>
          <p:cNvSpPr>
            <a:spLocks noGrp="1"/>
          </p:cNvSpPr>
          <p:nvPr>
            <p:ph idx="1"/>
          </p:nvPr>
        </p:nvSpPr>
        <p:spPr>
          <a:xfrm>
            <a:off x="182563" y="952501"/>
            <a:ext cx="4102100" cy="5676900"/>
          </a:xfrm>
        </p:spPr>
        <p:txBody>
          <a:bodyPr>
            <a:normAutofit fontScale="85000" lnSpcReduction="10000"/>
          </a:bodyPr>
          <a:lstStyle/>
          <a:p>
            <a:pPr marL="0" indent="0" algn="ctr">
              <a:buFont typeface="Times New Roman" pitchFamily="18" charset="0"/>
              <a:buNone/>
              <a:defRPr/>
            </a:pPr>
            <a:r>
              <a:rPr lang="en-US" b="1" dirty="0" smtClean="0"/>
              <a:t>IBM Content Navigator is a collaborative and mobile content experience</a:t>
            </a:r>
          </a:p>
          <a:p>
            <a:pPr>
              <a:defRPr/>
            </a:pPr>
            <a:r>
              <a:rPr lang="en-US" dirty="0" smtClean="0"/>
              <a:t>Access to documents anywhere</a:t>
            </a:r>
          </a:p>
          <a:p>
            <a:pPr lvl="1">
              <a:defRPr/>
            </a:pPr>
            <a:r>
              <a:rPr lang="en-US" dirty="0" smtClean="0"/>
              <a:t>FileNet Content Manager</a:t>
            </a:r>
          </a:p>
          <a:p>
            <a:pPr lvl="1">
              <a:defRPr/>
            </a:pPr>
            <a:r>
              <a:rPr lang="en-US" dirty="0" smtClean="0"/>
              <a:t>IBM Content Manager</a:t>
            </a:r>
          </a:p>
          <a:p>
            <a:pPr lvl="1">
              <a:defRPr/>
            </a:pPr>
            <a:r>
              <a:rPr lang="en-US" dirty="0" smtClean="0"/>
              <a:t>Content Manager </a:t>
            </a:r>
            <a:r>
              <a:rPr lang="en-US" dirty="0" err="1" smtClean="0"/>
              <a:t>OnDemand</a:t>
            </a:r>
            <a:endParaRPr lang="en-US" dirty="0" smtClean="0"/>
          </a:p>
          <a:p>
            <a:pPr lvl="1">
              <a:defRPr/>
            </a:pPr>
            <a:r>
              <a:rPr lang="en-US" dirty="0" smtClean="0"/>
              <a:t>CMIS (tech preview)</a:t>
            </a:r>
          </a:p>
          <a:p>
            <a:pPr lvl="1">
              <a:defRPr/>
            </a:pPr>
            <a:r>
              <a:rPr lang="en-US" dirty="0" smtClean="0"/>
              <a:t>ICA text search</a:t>
            </a:r>
          </a:p>
          <a:p>
            <a:pPr>
              <a:defRPr/>
            </a:pPr>
            <a:r>
              <a:rPr lang="en-US" dirty="0" smtClean="0"/>
              <a:t>Desktop and mobile</a:t>
            </a:r>
          </a:p>
          <a:p>
            <a:pPr lvl="1">
              <a:defRPr/>
            </a:pPr>
            <a:r>
              <a:rPr lang="en-US" dirty="0" smtClean="0"/>
              <a:t>Browser application</a:t>
            </a:r>
          </a:p>
          <a:p>
            <a:pPr lvl="1">
              <a:defRPr/>
            </a:pPr>
            <a:r>
              <a:rPr lang="en-US" dirty="0" err="1" smtClean="0"/>
              <a:t>iOS</a:t>
            </a:r>
            <a:r>
              <a:rPr lang="en-US" dirty="0" smtClean="0"/>
              <a:t> mobile application</a:t>
            </a:r>
          </a:p>
          <a:p>
            <a:pPr>
              <a:defRPr/>
            </a:pPr>
            <a:r>
              <a:rPr lang="en-US" dirty="0" smtClean="0"/>
              <a:t>Benefits</a:t>
            </a:r>
          </a:p>
          <a:p>
            <a:pPr lvl="1">
              <a:defRPr/>
            </a:pPr>
            <a:r>
              <a:rPr lang="en-US" dirty="0" smtClean="0"/>
              <a:t>Business user access to all documents</a:t>
            </a:r>
          </a:p>
          <a:p>
            <a:pPr lvl="1">
              <a:defRPr/>
            </a:pPr>
            <a:r>
              <a:rPr lang="en-US" dirty="0" smtClean="0"/>
              <a:t>Common navigation and terminology regardless of source and workstation environment</a:t>
            </a:r>
          </a:p>
          <a:p>
            <a:pPr lvl="1">
              <a:defRPr/>
            </a:pPr>
            <a:endParaRPr lang="en-US" dirty="0"/>
          </a:p>
        </p:txBody>
      </p:sp>
      <p:pic>
        <p:nvPicPr>
          <p:cNvPr id="148482" name="Picture 2"/>
          <p:cNvPicPr>
            <a:picLocks noChangeAspect="1" noChangeArrowheads="1"/>
          </p:cNvPicPr>
          <p:nvPr/>
        </p:nvPicPr>
        <p:blipFill rotWithShape="1">
          <a:blip r:embed="rId3"/>
          <a:srcRect l="5461" t="19706" r="74297" b="72005"/>
          <a:stretch/>
        </p:blipFill>
        <p:spPr bwMode="auto">
          <a:xfrm>
            <a:off x="4529138" y="1484313"/>
            <a:ext cx="3902075" cy="1279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10" name="Picture 4"/>
          <p:cNvPicPr>
            <a:picLocks noChangeAspect="1" noChangeArrowheads="1"/>
          </p:cNvPicPr>
          <p:nvPr/>
        </p:nvPicPr>
        <p:blipFill rotWithShape="1">
          <a:blip r:embed="rId4"/>
          <a:srcRect t="12695"/>
          <a:stretch/>
        </p:blipFill>
        <p:spPr bwMode="auto">
          <a:xfrm>
            <a:off x="4284663" y="3141663"/>
            <a:ext cx="4641850" cy="32432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7253306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2" name="Picture 4"/>
          <p:cNvPicPr>
            <a:picLocks noChangeAspect="1" noChangeArrowheads="1"/>
          </p:cNvPicPr>
          <p:nvPr/>
        </p:nvPicPr>
        <p:blipFill rotWithShape="1">
          <a:blip r:embed="rId2"/>
          <a:srcRect t="5545"/>
          <a:stretch/>
        </p:blipFill>
        <p:spPr bwMode="auto">
          <a:xfrm>
            <a:off x="107950" y="3514725"/>
            <a:ext cx="4319588" cy="32639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6147" name="Flowchart: Process 19"/>
          <p:cNvSpPr>
            <a:spLocks noChangeArrowheads="1"/>
          </p:cNvSpPr>
          <p:nvPr/>
        </p:nvSpPr>
        <p:spPr bwMode="auto">
          <a:xfrm>
            <a:off x="7308850" y="6021388"/>
            <a:ext cx="1835150" cy="836612"/>
          </a:xfrm>
          <a:prstGeom prst="flowChartProcess">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pic>
        <p:nvPicPr>
          <p:cNvPr id="150530" name="Picture 2"/>
          <p:cNvPicPr>
            <a:picLocks noChangeAspect="1" noChangeArrowheads="1"/>
          </p:cNvPicPr>
          <p:nvPr/>
        </p:nvPicPr>
        <p:blipFill rotWithShape="1">
          <a:blip r:embed="rId3"/>
          <a:srcRect t="12871"/>
          <a:stretch/>
        </p:blipFill>
        <p:spPr bwMode="auto">
          <a:xfrm>
            <a:off x="3848100" y="1196975"/>
            <a:ext cx="4856163" cy="33845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150531" name="Picture 3"/>
          <p:cNvPicPr>
            <a:picLocks noChangeAspect="1" noChangeArrowheads="1"/>
          </p:cNvPicPr>
          <p:nvPr/>
        </p:nvPicPr>
        <p:blipFill rotWithShape="1">
          <a:blip r:embed="rId4"/>
          <a:srcRect t="13086" r="45392" b="50623"/>
          <a:stretch/>
        </p:blipFill>
        <p:spPr bwMode="auto">
          <a:xfrm>
            <a:off x="5292725" y="4386263"/>
            <a:ext cx="3706813" cy="19716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6150" name="Title 1"/>
          <p:cNvSpPr>
            <a:spLocks noGrp="1"/>
          </p:cNvSpPr>
          <p:nvPr>
            <p:ph type="title"/>
          </p:nvPr>
        </p:nvSpPr>
        <p:spPr/>
        <p:txBody>
          <a:bodyPr/>
          <a:lstStyle/>
          <a:p>
            <a:r>
              <a:rPr lang="en-US" smtClean="0"/>
              <a:t>Production Imaging, reports and statements</a:t>
            </a:r>
          </a:p>
        </p:txBody>
      </p:sp>
      <p:sp>
        <p:nvSpPr>
          <p:cNvPr id="6151" name="Content Placeholder 2"/>
          <p:cNvSpPr>
            <a:spLocks noGrp="1"/>
          </p:cNvSpPr>
          <p:nvPr>
            <p:ph idx="1"/>
          </p:nvPr>
        </p:nvSpPr>
        <p:spPr>
          <a:xfrm>
            <a:off x="250825" y="901700"/>
            <a:ext cx="3597275" cy="2387600"/>
          </a:xfrm>
        </p:spPr>
        <p:txBody>
          <a:bodyPr/>
          <a:lstStyle/>
          <a:p>
            <a:r>
              <a:rPr lang="en-US" sz="1900" dirty="0" smtClean="0"/>
              <a:t>Advanced search</a:t>
            </a:r>
          </a:p>
          <a:p>
            <a:r>
              <a:rPr lang="en-US" sz="1900" dirty="0" smtClean="0"/>
              <a:t>Business processes</a:t>
            </a:r>
          </a:p>
          <a:p>
            <a:r>
              <a:rPr lang="en-US" sz="1900" dirty="0" smtClean="0"/>
              <a:t>Work assignment</a:t>
            </a:r>
          </a:p>
          <a:p>
            <a:r>
              <a:rPr lang="en-US" sz="1900" dirty="0" smtClean="0"/>
              <a:t>Image and statement viewing</a:t>
            </a:r>
          </a:p>
          <a:p>
            <a:r>
              <a:rPr lang="en-US" sz="1900" dirty="0" smtClean="0"/>
              <a:t>Side by side and tabbed viewing</a:t>
            </a:r>
          </a:p>
          <a:p>
            <a:r>
              <a:rPr lang="en-US" sz="1900" dirty="0" smtClean="0"/>
              <a:t>Annotations</a:t>
            </a:r>
          </a:p>
          <a:p>
            <a:endParaRPr lang="en-US" sz="1900" dirty="0" smtClean="0"/>
          </a:p>
        </p:txBody>
      </p:sp>
      <p:cxnSp>
        <p:nvCxnSpPr>
          <p:cNvPr id="6" name="Straight Arrow Connector 5"/>
          <p:cNvCxnSpPr/>
          <p:nvPr/>
        </p:nvCxnSpPr>
        <p:spPr>
          <a:xfrm flipV="1">
            <a:off x="3402013" y="5392738"/>
            <a:ext cx="263525" cy="6826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647950" y="4978400"/>
            <a:ext cx="327025" cy="1825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ounded Rectangular Callout 12"/>
          <p:cNvSpPr/>
          <p:nvPr/>
        </p:nvSpPr>
        <p:spPr>
          <a:xfrm>
            <a:off x="7675563" y="1676400"/>
            <a:ext cx="1447800" cy="838200"/>
          </a:xfrm>
          <a:prstGeom prst="wedgeRoundRectCallout">
            <a:avLst>
              <a:gd name="adj1" fmla="val -111677"/>
              <a:gd name="adj2" fmla="val -66112"/>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dirty="0">
                <a:solidFill>
                  <a:schemeClr val="dk1"/>
                </a:solidFill>
              </a:rPr>
              <a:t>Multiple Searches</a:t>
            </a:r>
          </a:p>
        </p:txBody>
      </p:sp>
      <p:sp>
        <p:nvSpPr>
          <p:cNvPr id="14" name="Rounded Rectangular Callout 13"/>
          <p:cNvSpPr/>
          <p:nvPr/>
        </p:nvSpPr>
        <p:spPr>
          <a:xfrm>
            <a:off x="4005263" y="5997575"/>
            <a:ext cx="1447800" cy="838200"/>
          </a:xfrm>
          <a:prstGeom prst="wedgeRoundRectCallout">
            <a:avLst>
              <a:gd name="adj1" fmla="val -65974"/>
              <a:gd name="adj2" fmla="val -21781"/>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dirty="0">
                <a:solidFill>
                  <a:schemeClr val="dk1"/>
                </a:solidFill>
              </a:rPr>
              <a:t>Tabbed and side by side viewing</a:t>
            </a:r>
          </a:p>
        </p:txBody>
      </p:sp>
      <p:sp>
        <p:nvSpPr>
          <p:cNvPr id="15" name="Rounded Rectangular Callout 14"/>
          <p:cNvSpPr/>
          <p:nvPr/>
        </p:nvSpPr>
        <p:spPr>
          <a:xfrm>
            <a:off x="3995738" y="4391025"/>
            <a:ext cx="1447800" cy="838200"/>
          </a:xfrm>
          <a:prstGeom prst="wedgeRoundRectCallout">
            <a:avLst>
              <a:gd name="adj1" fmla="val 63133"/>
              <a:gd name="adj2" fmla="val 21562"/>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dirty="0">
                <a:solidFill>
                  <a:schemeClr val="dk1"/>
                </a:solidFill>
              </a:rPr>
              <a:t>Work delivery</a:t>
            </a:r>
          </a:p>
        </p:txBody>
      </p:sp>
    </p:spTree>
    <p:extLst>
      <p:ext uri="{BB962C8B-B14F-4D97-AF65-F5344CB8AC3E}">
        <p14:creationId xmlns:p14="http://schemas.microsoft.com/office/powerpoint/2010/main" val="11525155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1"/>
          <p:cNvSpPr>
            <a:spLocks noChangeArrowheads="1"/>
          </p:cNvSpPr>
          <p:nvPr/>
        </p:nvSpPr>
        <p:spPr bwMode="auto">
          <a:xfrm>
            <a:off x="7162800" y="0"/>
            <a:ext cx="2000250" cy="243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1" name="Title 1"/>
          <p:cNvSpPr>
            <a:spLocks noGrp="1"/>
          </p:cNvSpPr>
          <p:nvPr>
            <p:ph type="title"/>
          </p:nvPr>
        </p:nvSpPr>
        <p:spPr/>
        <p:txBody>
          <a:bodyPr/>
          <a:lstStyle/>
          <a:p>
            <a:r>
              <a:rPr lang="en-US" smtClean="0"/>
              <a:t>Collaborative content management</a:t>
            </a:r>
          </a:p>
        </p:txBody>
      </p:sp>
      <p:sp>
        <p:nvSpPr>
          <p:cNvPr id="7172" name="Content Placeholder 2"/>
          <p:cNvSpPr>
            <a:spLocks noGrp="1"/>
          </p:cNvSpPr>
          <p:nvPr>
            <p:ph sz="half" idx="1"/>
          </p:nvPr>
        </p:nvSpPr>
        <p:spPr>
          <a:xfrm>
            <a:off x="246063" y="1600200"/>
            <a:ext cx="3382962" cy="4525963"/>
          </a:xfrm>
        </p:spPr>
        <p:txBody>
          <a:bodyPr/>
          <a:lstStyle/>
          <a:p>
            <a:pPr>
              <a:buFont typeface="Arial" pitchFamily="34" charset="0"/>
              <a:buChar char="•"/>
            </a:pPr>
            <a:r>
              <a:rPr lang="en-US" sz="2000" smtClean="0"/>
              <a:t>Document authoring</a:t>
            </a:r>
          </a:p>
          <a:p>
            <a:pPr>
              <a:buFont typeface="Arial" pitchFamily="34" charset="0"/>
              <a:buChar char="•"/>
            </a:pPr>
            <a:r>
              <a:rPr lang="en-US" sz="2000" smtClean="0"/>
              <a:t>Folder organization</a:t>
            </a:r>
          </a:p>
          <a:p>
            <a:pPr>
              <a:buFont typeface="Arial" pitchFamily="34" charset="0"/>
              <a:buChar char="•"/>
            </a:pPr>
            <a:r>
              <a:rPr lang="en-US" sz="2000" smtClean="0"/>
              <a:t>Property and text search</a:t>
            </a:r>
          </a:p>
          <a:p>
            <a:pPr>
              <a:buFont typeface="Arial" pitchFamily="34" charset="0"/>
              <a:buChar char="•"/>
            </a:pPr>
            <a:r>
              <a:rPr lang="en-US" sz="2000" smtClean="0"/>
              <a:t>Checkin/out</a:t>
            </a:r>
          </a:p>
          <a:p>
            <a:pPr>
              <a:buFont typeface="Arial" pitchFamily="34" charset="0"/>
              <a:buChar char="•"/>
            </a:pPr>
            <a:r>
              <a:rPr lang="en-US" sz="2000" smtClean="0"/>
              <a:t>Classification and taxonomy</a:t>
            </a:r>
          </a:p>
          <a:p>
            <a:pPr>
              <a:buFont typeface="Arial" pitchFamily="34" charset="0"/>
              <a:buChar char="•"/>
            </a:pPr>
            <a:r>
              <a:rPr lang="en-US" sz="2000" smtClean="0"/>
              <a:t>Flexible security</a:t>
            </a:r>
          </a:p>
          <a:p>
            <a:pPr>
              <a:buFont typeface="Arial" pitchFamily="34" charset="0"/>
              <a:buChar char="•"/>
            </a:pPr>
            <a:r>
              <a:rPr lang="en-US" sz="2000" smtClean="0"/>
              <a:t>Review/approve</a:t>
            </a:r>
          </a:p>
          <a:p>
            <a:pPr>
              <a:buFont typeface="Arial" pitchFamily="34" charset="0"/>
              <a:buChar char="•"/>
            </a:pPr>
            <a:r>
              <a:rPr lang="en-US" sz="2000" smtClean="0"/>
              <a:t>External Data integration</a:t>
            </a:r>
          </a:p>
          <a:p>
            <a:pPr>
              <a:buFont typeface="Arial" pitchFamily="34" charset="0"/>
              <a:buChar char="•"/>
            </a:pPr>
            <a:r>
              <a:rPr lang="en-US" sz="2000" smtClean="0"/>
              <a:t>Thumbnail and preview</a:t>
            </a:r>
          </a:p>
        </p:txBody>
      </p:sp>
      <p:pic>
        <p:nvPicPr>
          <p:cNvPr id="21513" name="Picture 9"/>
          <p:cNvPicPr>
            <a:picLocks noChangeAspect="1" noChangeArrowheads="1"/>
          </p:cNvPicPr>
          <p:nvPr/>
        </p:nvPicPr>
        <p:blipFill>
          <a:blip r:embed="rId2"/>
          <a:srcRect/>
          <a:stretch>
            <a:fillRect/>
          </a:stretch>
        </p:blipFill>
        <p:spPr bwMode="auto">
          <a:xfrm>
            <a:off x="4284663" y="1557338"/>
            <a:ext cx="4643437" cy="34274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21514" name="Picture 10"/>
          <p:cNvPicPr>
            <a:picLocks noChangeAspect="1" noChangeArrowheads="1"/>
          </p:cNvPicPr>
          <p:nvPr/>
        </p:nvPicPr>
        <p:blipFill>
          <a:blip r:embed="rId3"/>
          <a:srcRect/>
          <a:stretch>
            <a:fillRect/>
          </a:stretch>
        </p:blipFill>
        <p:spPr bwMode="auto">
          <a:xfrm>
            <a:off x="6211888" y="3386138"/>
            <a:ext cx="2794000" cy="34718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4" name="Rounded Rectangular Callout 3"/>
          <p:cNvSpPr/>
          <p:nvPr/>
        </p:nvSpPr>
        <p:spPr>
          <a:xfrm>
            <a:off x="7543800" y="304800"/>
            <a:ext cx="1447800" cy="838200"/>
          </a:xfrm>
          <a:prstGeom prst="wedgeRoundRectCallout">
            <a:avLst>
              <a:gd name="adj1" fmla="val 8656"/>
              <a:gd name="adj2" fmla="val 138290"/>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dirty="0">
                <a:solidFill>
                  <a:schemeClr val="dk1"/>
                </a:solidFill>
              </a:rPr>
              <a:t>Thumbnails</a:t>
            </a:r>
          </a:p>
        </p:txBody>
      </p:sp>
      <p:sp>
        <p:nvSpPr>
          <p:cNvPr id="9" name="Rounded Rectangular Callout 8"/>
          <p:cNvSpPr/>
          <p:nvPr/>
        </p:nvSpPr>
        <p:spPr>
          <a:xfrm>
            <a:off x="4495800" y="5638800"/>
            <a:ext cx="1447800" cy="838200"/>
          </a:xfrm>
          <a:prstGeom prst="wedgeRoundRectCallout">
            <a:avLst>
              <a:gd name="adj1" fmla="val 69155"/>
              <a:gd name="adj2" fmla="val -84485"/>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dirty="0">
                <a:solidFill>
                  <a:schemeClr val="dk1"/>
                </a:solidFill>
              </a:rPr>
              <a:t>Office Document Preview</a:t>
            </a:r>
          </a:p>
        </p:txBody>
      </p:sp>
    </p:spTree>
    <p:extLst>
      <p:ext uri="{BB962C8B-B14F-4D97-AF65-F5344CB8AC3E}">
        <p14:creationId xmlns:p14="http://schemas.microsoft.com/office/powerpoint/2010/main" val="35514311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30"/>
          <p:cNvPicPr>
            <a:picLocks noChangeAspect="1"/>
          </p:cNvPicPr>
          <p:nvPr/>
        </p:nvPicPr>
        <p:blipFill rotWithShape="1">
          <a:blip r:embed="rId2"/>
          <a:srcRect t="10700"/>
          <a:stretch/>
        </p:blipFill>
        <p:spPr>
          <a:xfrm>
            <a:off x="1763713" y="1858963"/>
            <a:ext cx="5802312" cy="3802062"/>
          </a:xfrm>
          <a:prstGeom prst="rect">
            <a:avLst/>
          </a:prstGeom>
          <a:ln>
            <a:noFill/>
          </a:ln>
          <a:effectLst>
            <a:outerShdw blurRad="292100" dist="139700" dir="2700000" algn="tl" rotWithShape="0">
              <a:srgbClr val="333333">
                <a:alpha val="65000"/>
              </a:srgbClr>
            </a:outerShdw>
          </a:effectLst>
        </p:spPr>
      </p:pic>
      <p:sp>
        <p:nvSpPr>
          <p:cNvPr id="8195" name="Title 1"/>
          <p:cNvSpPr>
            <a:spLocks noGrp="1"/>
          </p:cNvSpPr>
          <p:nvPr>
            <p:ph type="title"/>
          </p:nvPr>
        </p:nvSpPr>
        <p:spPr/>
        <p:txBody>
          <a:bodyPr/>
          <a:lstStyle/>
          <a:p>
            <a:r>
              <a:rPr lang="en-US" smtClean="0"/>
              <a:t>Business self provisioning</a:t>
            </a:r>
          </a:p>
        </p:txBody>
      </p:sp>
      <p:sp>
        <p:nvSpPr>
          <p:cNvPr id="8196" name="TextBox 3"/>
          <p:cNvSpPr txBox="1">
            <a:spLocks noChangeArrowheads="1"/>
          </p:cNvSpPr>
          <p:nvPr/>
        </p:nvSpPr>
        <p:spPr bwMode="auto">
          <a:xfrm>
            <a:off x="3589338" y="5703888"/>
            <a:ext cx="17605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a:solidFill>
                  <a:schemeClr val="tx1"/>
                </a:solidFill>
                <a:latin typeface="Calibri" pitchFamily="34" charset="0"/>
                <a:ea typeface="ＭＳ Ｐゴシック" pitchFamily="34" charset="-128"/>
              </a:rPr>
              <a:t>Teamspace</a:t>
            </a:r>
          </a:p>
        </p:txBody>
      </p:sp>
      <p:grpSp>
        <p:nvGrpSpPr>
          <p:cNvPr id="8197" name="Group 5"/>
          <p:cNvGrpSpPr>
            <a:grpSpLocks/>
          </p:cNvGrpSpPr>
          <p:nvPr/>
        </p:nvGrpSpPr>
        <p:grpSpPr bwMode="auto">
          <a:xfrm>
            <a:off x="152400" y="1590675"/>
            <a:ext cx="1390650" cy="4332288"/>
            <a:chOff x="444034" y="1272476"/>
            <a:chExt cx="1391232" cy="4332072"/>
          </a:xfrm>
        </p:grpSpPr>
        <p:sp>
          <p:nvSpPr>
            <p:cNvPr id="7" name="Rectangle 6"/>
            <p:cNvSpPr/>
            <p:nvPr/>
          </p:nvSpPr>
          <p:spPr bwMode="auto">
            <a:xfrm>
              <a:off x="444034" y="1272476"/>
              <a:ext cx="1391232" cy="636423"/>
            </a:xfrm>
            <a:prstGeom prst="rect">
              <a:avLst/>
            </a:prstGeom>
            <a:gradFill rotWithShape="1">
              <a:gsLst>
                <a:gs pos="0">
                  <a:srgbClr val="FFBB2D"/>
                </a:gs>
                <a:gs pos="68000">
                  <a:srgbClr val="D7BD61"/>
                </a:gs>
                <a:gs pos="100000">
                  <a:srgbClr val="EFD4B6"/>
                </a:gs>
              </a:gsLst>
              <a:path path="circle">
                <a:fillToRect l="50000" t="130000" r="50000" b="-30000"/>
              </a:path>
            </a:gradFill>
            <a:ln w="9525" cap="flat" cmpd="sng" algn="ctr">
              <a:solidFill>
                <a:srgbClr val="FF6600"/>
              </a:solidFill>
              <a:prstDash val="solid"/>
            </a:ln>
            <a:effectLst>
              <a:outerShdw blurRad="57150" dist="38100" dir="5400000" algn="ctr" rotWithShape="0">
                <a:srgbClr val="0F6FC6">
                  <a:shade val="9000"/>
                  <a:alpha val="48000"/>
                  <a:satMod val="105000"/>
                </a:srgbClr>
              </a:outerShdw>
            </a:effectLst>
          </p:spPr>
          <p:txBody>
            <a:bodyPr anchor="ctr"/>
            <a:lstStyle/>
            <a:p>
              <a:pPr algn="ctr" fontAlgn="auto">
                <a:spcBef>
                  <a:spcPts val="0"/>
                </a:spcBef>
                <a:spcAft>
                  <a:spcPts val="0"/>
                </a:spcAft>
                <a:defRPr/>
              </a:pPr>
              <a:r>
                <a:rPr lang="en-US" sz="1200" kern="0" dirty="0">
                  <a:solidFill>
                    <a:prstClr val="black"/>
                  </a:solidFill>
                  <a:latin typeface="Constantia"/>
                </a:rPr>
                <a:t>My Documents replacement</a:t>
              </a:r>
            </a:p>
          </p:txBody>
        </p:sp>
        <p:sp>
          <p:nvSpPr>
            <p:cNvPr id="8" name="Rectangle 7"/>
            <p:cNvSpPr/>
            <p:nvPr/>
          </p:nvSpPr>
          <p:spPr bwMode="auto">
            <a:xfrm>
              <a:off x="444034" y="3489866"/>
              <a:ext cx="1391232" cy="636423"/>
            </a:xfrm>
            <a:prstGeom prst="rect">
              <a:avLst/>
            </a:prstGeom>
            <a:gradFill rotWithShape="1">
              <a:gsLst>
                <a:gs pos="0">
                  <a:srgbClr val="FFBB2D"/>
                </a:gs>
                <a:gs pos="68000">
                  <a:srgbClr val="D7BD61"/>
                </a:gs>
                <a:gs pos="100000">
                  <a:srgbClr val="EFD4B6"/>
                </a:gs>
              </a:gsLst>
              <a:path path="circle">
                <a:fillToRect l="50000" t="130000" r="50000" b="-30000"/>
              </a:path>
            </a:gradFill>
            <a:ln w="9525" cap="flat" cmpd="sng" algn="ctr">
              <a:solidFill>
                <a:srgbClr val="FF6600"/>
              </a:solidFill>
              <a:prstDash val="solid"/>
            </a:ln>
            <a:effectLst>
              <a:outerShdw blurRad="57150" dist="38100" dir="5400000" algn="ctr" rotWithShape="0">
                <a:srgbClr val="0F6FC6">
                  <a:shade val="9000"/>
                  <a:alpha val="48000"/>
                  <a:satMod val="105000"/>
                </a:srgbClr>
              </a:outerShdw>
            </a:effectLst>
          </p:spPr>
          <p:txBody>
            <a:bodyPr anchor="ctr"/>
            <a:lstStyle/>
            <a:p>
              <a:pPr algn="ctr" fontAlgn="auto">
                <a:spcBef>
                  <a:spcPts val="0"/>
                </a:spcBef>
                <a:spcAft>
                  <a:spcPts val="0"/>
                </a:spcAft>
                <a:defRPr/>
              </a:pPr>
              <a:r>
                <a:rPr lang="en-US" sz="1200" kern="0" dirty="0">
                  <a:solidFill>
                    <a:prstClr val="black"/>
                  </a:solidFill>
                  <a:latin typeface="Constantia"/>
                </a:rPr>
                <a:t>Standard operating procedures</a:t>
              </a:r>
            </a:p>
          </p:txBody>
        </p:sp>
        <p:sp>
          <p:nvSpPr>
            <p:cNvPr id="9" name="Rectangle 8"/>
            <p:cNvSpPr/>
            <p:nvPr/>
          </p:nvSpPr>
          <p:spPr bwMode="auto">
            <a:xfrm>
              <a:off x="444034" y="2011606"/>
              <a:ext cx="1391232" cy="636423"/>
            </a:xfrm>
            <a:prstGeom prst="rect">
              <a:avLst/>
            </a:prstGeom>
            <a:gradFill rotWithShape="1">
              <a:gsLst>
                <a:gs pos="0">
                  <a:srgbClr val="FFBB2D"/>
                </a:gs>
                <a:gs pos="68000">
                  <a:srgbClr val="D7BD61"/>
                </a:gs>
                <a:gs pos="100000">
                  <a:srgbClr val="EFD4B6"/>
                </a:gs>
              </a:gsLst>
              <a:path path="circle">
                <a:fillToRect l="50000" t="130000" r="50000" b="-30000"/>
              </a:path>
            </a:gradFill>
            <a:ln w="9525" cap="flat" cmpd="sng" algn="ctr">
              <a:solidFill>
                <a:srgbClr val="FF6600"/>
              </a:solidFill>
              <a:prstDash val="solid"/>
            </a:ln>
            <a:effectLst>
              <a:outerShdw blurRad="57150" dist="38100" dir="5400000" algn="ctr" rotWithShape="0">
                <a:srgbClr val="0F6FC6">
                  <a:shade val="9000"/>
                  <a:alpha val="48000"/>
                  <a:satMod val="105000"/>
                </a:srgbClr>
              </a:outerShdw>
            </a:effectLst>
          </p:spPr>
          <p:txBody>
            <a:bodyPr anchor="ctr"/>
            <a:lstStyle/>
            <a:p>
              <a:pPr algn="ctr" fontAlgn="auto">
                <a:spcBef>
                  <a:spcPts val="0"/>
                </a:spcBef>
                <a:spcAft>
                  <a:spcPts val="0"/>
                </a:spcAft>
                <a:defRPr/>
              </a:pPr>
              <a:r>
                <a:rPr lang="en-US" sz="1200" kern="0" dirty="0">
                  <a:solidFill>
                    <a:prstClr val="black"/>
                  </a:solidFill>
                  <a:latin typeface="Constantia"/>
                </a:rPr>
                <a:t>Quarterly and annual business reviews</a:t>
              </a:r>
            </a:p>
          </p:txBody>
        </p:sp>
        <p:sp>
          <p:nvSpPr>
            <p:cNvPr id="10" name="Rectangle 9"/>
            <p:cNvSpPr/>
            <p:nvPr/>
          </p:nvSpPr>
          <p:spPr bwMode="auto">
            <a:xfrm>
              <a:off x="444034" y="2750736"/>
              <a:ext cx="1391232" cy="636423"/>
            </a:xfrm>
            <a:prstGeom prst="rect">
              <a:avLst/>
            </a:prstGeom>
            <a:gradFill rotWithShape="1">
              <a:gsLst>
                <a:gs pos="0">
                  <a:srgbClr val="FFBB2D"/>
                </a:gs>
                <a:gs pos="68000">
                  <a:srgbClr val="D7BD61"/>
                </a:gs>
                <a:gs pos="100000">
                  <a:srgbClr val="EFD4B6"/>
                </a:gs>
              </a:gsLst>
              <a:path path="circle">
                <a:fillToRect l="50000" t="130000" r="50000" b="-30000"/>
              </a:path>
            </a:gradFill>
            <a:ln w="9525" cap="flat" cmpd="sng" algn="ctr">
              <a:solidFill>
                <a:srgbClr val="FF6600"/>
              </a:solidFill>
              <a:prstDash val="solid"/>
            </a:ln>
            <a:effectLst>
              <a:outerShdw blurRad="57150" dist="38100" dir="5400000" algn="ctr" rotWithShape="0">
                <a:srgbClr val="0F6FC6">
                  <a:shade val="9000"/>
                  <a:alpha val="48000"/>
                  <a:satMod val="105000"/>
                </a:srgbClr>
              </a:outerShdw>
            </a:effectLst>
          </p:spPr>
          <p:txBody>
            <a:bodyPr anchor="ctr"/>
            <a:lstStyle/>
            <a:p>
              <a:pPr algn="ctr" fontAlgn="auto">
                <a:spcBef>
                  <a:spcPts val="0"/>
                </a:spcBef>
                <a:spcAft>
                  <a:spcPts val="0"/>
                </a:spcAft>
                <a:defRPr/>
              </a:pPr>
              <a:r>
                <a:rPr lang="en-US" sz="1200" kern="0" dirty="0">
                  <a:solidFill>
                    <a:prstClr val="black"/>
                  </a:solidFill>
                  <a:latin typeface="Constantia"/>
                </a:rPr>
                <a:t>Events and conferences</a:t>
              </a:r>
            </a:p>
          </p:txBody>
        </p:sp>
        <p:sp>
          <p:nvSpPr>
            <p:cNvPr id="11" name="Rectangle 10"/>
            <p:cNvSpPr/>
            <p:nvPr/>
          </p:nvSpPr>
          <p:spPr bwMode="auto">
            <a:xfrm>
              <a:off x="444034" y="4228996"/>
              <a:ext cx="1391232" cy="636423"/>
            </a:xfrm>
            <a:prstGeom prst="rect">
              <a:avLst/>
            </a:prstGeom>
            <a:gradFill rotWithShape="1">
              <a:gsLst>
                <a:gs pos="0">
                  <a:srgbClr val="FFBB2D"/>
                </a:gs>
                <a:gs pos="68000">
                  <a:srgbClr val="D7BD61"/>
                </a:gs>
                <a:gs pos="100000">
                  <a:srgbClr val="EFD4B6"/>
                </a:gs>
              </a:gsLst>
              <a:path path="circle">
                <a:fillToRect l="50000" t="130000" r="50000" b="-30000"/>
              </a:path>
            </a:gradFill>
            <a:ln w="9525" cap="flat" cmpd="sng" algn="ctr">
              <a:solidFill>
                <a:srgbClr val="FF6600"/>
              </a:solidFill>
              <a:prstDash val="solid"/>
            </a:ln>
            <a:effectLst>
              <a:outerShdw blurRad="57150" dist="38100" dir="5400000" algn="ctr" rotWithShape="0">
                <a:srgbClr val="0F6FC6">
                  <a:shade val="9000"/>
                  <a:alpha val="48000"/>
                  <a:satMod val="105000"/>
                </a:srgbClr>
              </a:outerShdw>
            </a:effectLst>
          </p:spPr>
          <p:txBody>
            <a:bodyPr anchor="ctr"/>
            <a:lstStyle/>
            <a:p>
              <a:pPr algn="ctr" fontAlgn="auto">
                <a:spcBef>
                  <a:spcPts val="0"/>
                </a:spcBef>
                <a:spcAft>
                  <a:spcPts val="0"/>
                </a:spcAft>
                <a:defRPr/>
              </a:pPr>
              <a:r>
                <a:rPr lang="en-US" sz="1200" kern="0" dirty="0">
                  <a:solidFill>
                    <a:prstClr val="black"/>
                  </a:solidFill>
                  <a:latin typeface="Constantia"/>
                </a:rPr>
                <a:t>Contracts/ vendor management</a:t>
              </a:r>
            </a:p>
          </p:txBody>
        </p:sp>
        <p:sp>
          <p:nvSpPr>
            <p:cNvPr id="12" name="Rectangle 11"/>
            <p:cNvSpPr/>
            <p:nvPr/>
          </p:nvSpPr>
          <p:spPr bwMode="auto">
            <a:xfrm>
              <a:off x="444034" y="4968125"/>
              <a:ext cx="1391232" cy="636423"/>
            </a:xfrm>
            <a:prstGeom prst="rect">
              <a:avLst/>
            </a:prstGeom>
            <a:gradFill rotWithShape="1">
              <a:gsLst>
                <a:gs pos="0">
                  <a:srgbClr val="FFBB2D"/>
                </a:gs>
                <a:gs pos="68000">
                  <a:srgbClr val="D7BD61"/>
                </a:gs>
                <a:gs pos="100000">
                  <a:srgbClr val="EFD4B6"/>
                </a:gs>
              </a:gsLst>
              <a:path path="circle">
                <a:fillToRect l="50000" t="130000" r="50000" b="-30000"/>
              </a:path>
            </a:gradFill>
            <a:ln w="9525" cap="flat" cmpd="sng" algn="ctr">
              <a:solidFill>
                <a:srgbClr val="FF6600"/>
              </a:solidFill>
              <a:prstDash val="solid"/>
            </a:ln>
            <a:effectLst>
              <a:outerShdw blurRad="57150" dist="38100" dir="5400000" algn="ctr" rotWithShape="0">
                <a:srgbClr val="0F6FC6">
                  <a:shade val="9000"/>
                  <a:alpha val="48000"/>
                  <a:satMod val="105000"/>
                </a:srgbClr>
              </a:outerShdw>
            </a:effectLst>
          </p:spPr>
          <p:txBody>
            <a:bodyPr anchor="ctr"/>
            <a:lstStyle/>
            <a:p>
              <a:pPr algn="ctr" fontAlgn="auto">
                <a:spcBef>
                  <a:spcPts val="0"/>
                </a:spcBef>
                <a:spcAft>
                  <a:spcPts val="0"/>
                </a:spcAft>
                <a:defRPr/>
              </a:pPr>
              <a:r>
                <a:rPr lang="en-US" sz="1200" kern="0" dirty="0">
                  <a:solidFill>
                    <a:prstClr val="black"/>
                  </a:solidFill>
                  <a:latin typeface="Constantia"/>
                </a:rPr>
                <a:t>…</a:t>
              </a:r>
            </a:p>
          </p:txBody>
        </p:sp>
      </p:grpSp>
      <p:pic>
        <p:nvPicPr>
          <p:cNvPr id="819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219200"/>
            <a:ext cx="2301875"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ight Arrow 12"/>
          <p:cNvSpPr/>
          <p:nvPr/>
        </p:nvSpPr>
        <p:spPr>
          <a:xfrm>
            <a:off x="1620838" y="3222625"/>
            <a:ext cx="665162" cy="427038"/>
          </a:xfrm>
          <a:prstGeom prst="rightArrow">
            <a:avLst/>
          </a:prstGeom>
        </p:spPr>
        <p:style>
          <a:lnRef idx="1">
            <a:schemeClr val="accent5"/>
          </a:lnRef>
          <a:fillRef idx="2">
            <a:schemeClr val="accent5"/>
          </a:fillRef>
          <a:effectRef idx="1">
            <a:schemeClr val="accent5"/>
          </a:effectRef>
          <a:fontRef idx="minor">
            <a:schemeClr val="dk1"/>
          </a:fontRef>
        </p:style>
        <p:txBody>
          <a:bodyPr anchor="ctr"/>
          <a:lstStyle/>
          <a:p>
            <a:pPr algn="ctr"/>
            <a:endParaRPr lang="en-US">
              <a:solidFill>
                <a:schemeClr val="dk1"/>
              </a:solidFill>
            </a:endParaRPr>
          </a:p>
        </p:txBody>
      </p:sp>
      <p:grpSp>
        <p:nvGrpSpPr>
          <p:cNvPr id="8200" name="Group 2"/>
          <p:cNvGrpSpPr>
            <a:grpSpLocks/>
          </p:cNvGrpSpPr>
          <p:nvPr/>
        </p:nvGrpSpPr>
        <p:grpSpPr bwMode="auto">
          <a:xfrm>
            <a:off x="7534275" y="2492375"/>
            <a:ext cx="1547813" cy="2114550"/>
            <a:chOff x="6747761" y="2387042"/>
            <a:chExt cx="1727429" cy="2385340"/>
          </a:xfrm>
        </p:grpSpPr>
        <p:pic>
          <p:nvPicPr>
            <p:cNvPr id="22546" name="Picture 86" descr="Face5b"/>
            <p:cNvPicPr>
              <a:picLocks noChangeAspect="1" noChangeArrowheads="1"/>
            </p:cNvPicPr>
            <p:nvPr/>
          </p:nvPicPr>
          <p:blipFill>
            <a:blip r:embed="rId4"/>
            <a:srcRect/>
            <a:stretch>
              <a:fillRect/>
            </a:stretch>
          </p:blipFill>
          <p:spPr bwMode="auto">
            <a:xfrm>
              <a:off x="6747761" y="3844750"/>
              <a:ext cx="926611" cy="9276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7" name="Picture 89" descr="Face8b"/>
            <p:cNvPicPr>
              <a:picLocks noChangeAspect="1" noChangeArrowheads="1"/>
            </p:cNvPicPr>
            <p:nvPr/>
          </p:nvPicPr>
          <p:blipFill>
            <a:blip r:embed="rId5"/>
            <a:srcRect/>
            <a:stretch>
              <a:fillRect/>
            </a:stretch>
          </p:blipFill>
          <p:spPr bwMode="auto">
            <a:xfrm>
              <a:off x="6747761" y="2881302"/>
              <a:ext cx="926611" cy="9276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8" name="Picture 82" descr="Face2b"/>
            <p:cNvPicPr>
              <a:picLocks noChangeAspect="1" noChangeArrowheads="1"/>
            </p:cNvPicPr>
            <p:nvPr/>
          </p:nvPicPr>
          <p:blipFill>
            <a:blip r:embed="rId6"/>
            <a:srcRect/>
            <a:stretch>
              <a:fillRect/>
            </a:stretch>
          </p:blipFill>
          <p:spPr bwMode="auto">
            <a:xfrm>
              <a:off x="7504287" y="2387042"/>
              <a:ext cx="926610" cy="9276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9" name="Picture 50" descr="jane"/>
            <p:cNvPicPr>
              <a:picLocks noChangeAspect="1" noChangeArrowheads="1"/>
            </p:cNvPicPr>
            <p:nvPr/>
          </p:nvPicPr>
          <p:blipFill>
            <a:blip r:embed="rId7"/>
            <a:srcRect/>
            <a:stretch>
              <a:fillRect/>
            </a:stretch>
          </p:blipFill>
          <p:spPr bwMode="auto">
            <a:xfrm>
              <a:off x="7504287" y="3345118"/>
              <a:ext cx="970903" cy="10010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ight Arrow 20"/>
          <p:cNvSpPr/>
          <p:nvPr/>
        </p:nvSpPr>
        <p:spPr>
          <a:xfrm flipH="1">
            <a:off x="6858000" y="3222625"/>
            <a:ext cx="614363" cy="427038"/>
          </a:xfrm>
          <a:prstGeom prst="rightArrow">
            <a:avLst/>
          </a:prstGeom>
        </p:spPr>
        <p:style>
          <a:lnRef idx="1">
            <a:schemeClr val="accent5"/>
          </a:lnRef>
          <a:fillRef idx="2">
            <a:schemeClr val="accent5"/>
          </a:fillRef>
          <a:effectRef idx="1">
            <a:schemeClr val="accent5"/>
          </a:effectRef>
          <a:fontRef idx="minor">
            <a:schemeClr val="dk1"/>
          </a:fontRef>
        </p:style>
        <p:txBody>
          <a:bodyPr anchor="ctr"/>
          <a:lstStyle/>
          <a:p>
            <a:pPr algn="ctr"/>
            <a:endParaRPr lang="en-US">
              <a:solidFill>
                <a:schemeClr val="dk1"/>
              </a:solidFill>
            </a:endParaRPr>
          </a:p>
        </p:txBody>
      </p:sp>
      <p:grpSp>
        <p:nvGrpSpPr>
          <p:cNvPr id="8202" name="Group 14"/>
          <p:cNvGrpSpPr>
            <a:grpSpLocks/>
          </p:cNvGrpSpPr>
          <p:nvPr/>
        </p:nvGrpSpPr>
        <p:grpSpPr bwMode="auto">
          <a:xfrm>
            <a:off x="4595813" y="6122988"/>
            <a:ext cx="595312" cy="646112"/>
            <a:chOff x="6109051" y="1830311"/>
            <a:chExt cx="2471628" cy="2540652"/>
          </a:xfrm>
        </p:grpSpPr>
        <p:sp>
          <p:nvSpPr>
            <p:cNvPr id="8204" name="File"/>
            <p:cNvSpPr>
              <a:spLocks noEditPoints="1" noChangeArrowheads="1"/>
            </p:cNvSpPr>
            <p:nvPr/>
          </p:nvSpPr>
          <p:spPr bwMode="auto">
            <a:xfrm>
              <a:off x="6109051" y="1830311"/>
              <a:ext cx="770629" cy="538891"/>
            </a:xfrm>
            <a:custGeom>
              <a:avLst/>
              <a:gdLst>
                <a:gd name="T0" fmla="*/ 2147483647 w 21600"/>
                <a:gd name="T1" fmla="*/ 2147483647 h 21600"/>
                <a:gd name="T2" fmla="*/ 0 w 21600"/>
                <a:gd name="T3" fmla="*/ 2147483647 h 21600"/>
                <a:gd name="T4" fmla="*/ 2147483647 w 21600"/>
                <a:gd name="T5" fmla="*/ 2147483647 h 21600"/>
                <a:gd name="T6" fmla="*/ 2147483647 w 21600"/>
                <a:gd name="T7" fmla="*/ 2147483647 h 21600"/>
                <a:gd name="T8" fmla="*/ 0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1086 w 21600"/>
                <a:gd name="T19" fmla="*/ 4628 h 21600"/>
                <a:gd name="T20" fmla="*/ 20635 w 21600"/>
                <a:gd name="T21" fmla="*/ 2028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lnTo>
                    <a:pt x="19790" y="3240"/>
                  </a:ln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8205" name="File"/>
            <p:cNvSpPr>
              <a:spLocks noEditPoints="1" noChangeArrowheads="1"/>
            </p:cNvSpPr>
            <p:nvPr/>
          </p:nvSpPr>
          <p:spPr bwMode="auto">
            <a:xfrm>
              <a:off x="6922712" y="2166319"/>
              <a:ext cx="770629" cy="538891"/>
            </a:xfrm>
            <a:custGeom>
              <a:avLst/>
              <a:gdLst>
                <a:gd name="T0" fmla="*/ 2147483647 w 21600"/>
                <a:gd name="T1" fmla="*/ 2147483647 h 21600"/>
                <a:gd name="T2" fmla="*/ 0 w 21600"/>
                <a:gd name="T3" fmla="*/ 2147483647 h 21600"/>
                <a:gd name="T4" fmla="*/ 2147483647 w 21600"/>
                <a:gd name="T5" fmla="*/ 2147483647 h 21600"/>
                <a:gd name="T6" fmla="*/ 2147483647 w 21600"/>
                <a:gd name="T7" fmla="*/ 2147483647 h 21600"/>
                <a:gd name="T8" fmla="*/ 0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1086 w 21600"/>
                <a:gd name="T19" fmla="*/ 4628 h 21600"/>
                <a:gd name="T20" fmla="*/ 20635 w 21600"/>
                <a:gd name="T21" fmla="*/ 2028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lnTo>
                    <a:pt x="19790" y="3240"/>
                  </a:ln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8206" name="File"/>
            <p:cNvSpPr>
              <a:spLocks noEditPoints="1" noChangeArrowheads="1"/>
            </p:cNvSpPr>
            <p:nvPr/>
          </p:nvSpPr>
          <p:spPr bwMode="auto">
            <a:xfrm>
              <a:off x="6938679" y="2754290"/>
              <a:ext cx="770629" cy="538891"/>
            </a:xfrm>
            <a:custGeom>
              <a:avLst/>
              <a:gdLst>
                <a:gd name="T0" fmla="*/ 2147483647 w 21600"/>
                <a:gd name="T1" fmla="*/ 2147483647 h 21600"/>
                <a:gd name="T2" fmla="*/ 0 w 21600"/>
                <a:gd name="T3" fmla="*/ 2147483647 h 21600"/>
                <a:gd name="T4" fmla="*/ 2147483647 w 21600"/>
                <a:gd name="T5" fmla="*/ 2147483647 h 21600"/>
                <a:gd name="T6" fmla="*/ 2147483647 w 21600"/>
                <a:gd name="T7" fmla="*/ 2147483647 h 21600"/>
                <a:gd name="T8" fmla="*/ 0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1086 w 21600"/>
                <a:gd name="T19" fmla="*/ 4628 h 21600"/>
                <a:gd name="T20" fmla="*/ 20635 w 21600"/>
                <a:gd name="T21" fmla="*/ 2028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lnTo>
                    <a:pt x="19790" y="3240"/>
                  </a:ln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8207" name="File"/>
            <p:cNvSpPr>
              <a:spLocks noEditPoints="1" noChangeArrowheads="1"/>
            </p:cNvSpPr>
            <p:nvPr/>
          </p:nvSpPr>
          <p:spPr bwMode="auto">
            <a:xfrm>
              <a:off x="6938680" y="3293181"/>
              <a:ext cx="770629" cy="538891"/>
            </a:xfrm>
            <a:custGeom>
              <a:avLst/>
              <a:gdLst>
                <a:gd name="T0" fmla="*/ 2147483647 w 21600"/>
                <a:gd name="T1" fmla="*/ 2147483647 h 21600"/>
                <a:gd name="T2" fmla="*/ 0 w 21600"/>
                <a:gd name="T3" fmla="*/ 2147483647 h 21600"/>
                <a:gd name="T4" fmla="*/ 2147483647 w 21600"/>
                <a:gd name="T5" fmla="*/ 2147483647 h 21600"/>
                <a:gd name="T6" fmla="*/ 2147483647 w 21600"/>
                <a:gd name="T7" fmla="*/ 2147483647 h 21600"/>
                <a:gd name="T8" fmla="*/ 0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1086 w 21600"/>
                <a:gd name="T19" fmla="*/ 4628 h 21600"/>
                <a:gd name="T20" fmla="*/ 20635 w 21600"/>
                <a:gd name="T21" fmla="*/ 2028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lnTo>
                    <a:pt x="19790" y="3240"/>
                  </a:ln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8208" name="File"/>
            <p:cNvSpPr>
              <a:spLocks noEditPoints="1" noChangeArrowheads="1"/>
            </p:cNvSpPr>
            <p:nvPr/>
          </p:nvSpPr>
          <p:spPr bwMode="auto">
            <a:xfrm>
              <a:off x="7810050" y="3293181"/>
              <a:ext cx="770629" cy="538891"/>
            </a:xfrm>
            <a:custGeom>
              <a:avLst/>
              <a:gdLst>
                <a:gd name="T0" fmla="*/ 2147483647 w 21600"/>
                <a:gd name="T1" fmla="*/ 2147483647 h 21600"/>
                <a:gd name="T2" fmla="*/ 0 w 21600"/>
                <a:gd name="T3" fmla="*/ 2147483647 h 21600"/>
                <a:gd name="T4" fmla="*/ 2147483647 w 21600"/>
                <a:gd name="T5" fmla="*/ 2147483647 h 21600"/>
                <a:gd name="T6" fmla="*/ 2147483647 w 21600"/>
                <a:gd name="T7" fmla="*/ 2147483647 h 21600"/>
                <a:gd name="T8" fmla="*/ 0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1086 w 21600"/>
                <a:gd name="T19" fmla="*/ 4628 h 21600"/>
                <a:gd name="T20" fmla="*/ 20635 w 21600"/>
                <a:gd name="T21" fmla="*/ 2028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lnTo>
                    <a:pt x="19790" y="3240"/>
                  </a:ln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8209" name="File"/>
            <p:cNvSpPr>
              <a:spLocks noEditPoints="1" noChangeArrowheads="1"/>
            </p:cNvSpPr>
            <p:nvPr/>
          </p:nvSpPr>
          <p:spPr bwMode="auto">
            <a:xfrm>
              <a:off x="7810050" y="3832072"/>
              <a:ext cx="770629" cy="538891"/>
            </a:xfrm>
            <a:custGeom>
              <a:avLst/>
              <a:gdLst>
                <a:gd name="T0" fmla="*/ 2147483647 w 21600"/>
                <a:gd name="T1" fmla="*/ 2147483647 h 21600"/>
                <a:gd name="T2" fmla="*/ 0 w 21600"/>
                <a:gd name="T3" fmla="*/ 2147483647 h 21600"/>
                <a:gd name="T4" fmla="*/ 2147483647 w 21600"/>
                <a:gd name="T5" fmla="*/ 2147483647 h 21600"/>
                <a:gd name="T6" fmla="*/ 2147483647 w 21600"/>
                <a:gd name="T7" fmla="*/ 2147483647 h 21600"/>
                <a:gd name="T8" fmla="*/ 0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1086 w 21600"/>
                <a:gd name="T19" fmla="*/ 4628 h 21600"/>
                <a:gd name="T20" fmla="*/ 20635 w 21600"/>
                <a:gd name="T21" fmla="*/ 2028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lnTo>
                    <a:pt x="19790" y="3240"/>
                  </a:ln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grpSp>
      <p:pic>
        <p:nvPicPr>
          <p:cNvPr id="22539" name="Picture 2" descr="C:\Users\IBM_ADMIN\AppData\Local\Microsoft\Windows\Temporary Internet Files\Content.IE5\80WMFO6H\MC900433829[1].png"/>
          <p:cNvPicPr>
            <a:picLocks noChangeAspect="1" noChangeArrowheads="1"/>
          </p:cNvPicPr>
          <p:nvPr/>
        </p:nvPicPr>
        <p:blipFill>
          <a:blip r:embed="rId8"/>
          <a:srcRect/>
          <a:stretch>
            <a:fillRect/>
          </a:stretch>
        </p:blipFill>
        <p:spPr bwMode="auto">
          <a:xfrm>
            <a:off x="3582988" y="6122988"/>
            <a:ext cx="646112" cy="6461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18888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smtClean="0"/>
              <a:t>Navigator ICA Enterprise Search</a:t>
            </a:r>
          </a:p>
        </p:txBody>
      </p:sp>
      <p:sp>
        <p:nvSpPr>
          <p:cNvPr id="10243" name="Content Placeholder 2"/>
          <p:cNvSpPr>
            <a:spLocks noGrp="1"/>
          </p:cNvSpPr>
          <p:nvPr>
            <p:ph idx="1"/>
          </p:nvPr>
        </p:nvSpPr>
        <p:spPr>
          <a:xfrm>
            <a:off x="250825" y="952500"/>
            <a:ext cx="4105275" cy="5429250"/>
          </a:xfrm>
        </p:spPr>
        <p:txBody>
          <a:bodyPr>
            <a:normAutofit fontScale="85000" lnSpcReduction="20000"/>
          </a:bodyPr>
          <a:lstStyle/>
          <a:p>
            <a:pPr>
              <a:spcBef>
                <a:spcPts val="600"/>
              </a:spcBef>
              <a:buClr>
                <a:schemeClr val="tx1"/>
              </a:buClr>
              <a:buFont typeface="Wingdings" pitchFamily="2" charset="2"/>
              <a:buChar char="§"/>
            </a:pPr>
            <a:r>
              <a:rPr lang="en-US" dirty="0" smtClean="0"/>
              <a:t>Enterprise search integration using IBM Content Analytics (ICA)</a:t>
            </a:r>
          </a:p>
          <a:p>
            <a:pPr>
              <a:spcBef>
                <a:spcPts val="600"/>
              </a:spcBef>
              <a:buClr>
                <a:schemeClr val="tx1"/>
              </a:buClr>
              <a:buFont typeface="Wingdings" pitchFamily="2" charset="2"/>
              <a:buChar char="§"/>
            </a:pPr>
            <a:r>
              <a:rPr lang="en-US" dirty="0" smtClean="0"/>
              <a:t>Built as a ICN plug-in</a:t>
            </a:r>
          </a:p>
          <a:p>
            <a:pPr lvl="1"/>
            <a:r>
              <a:rPr lang="en-US" dirty="0" smtClean="0"/>
              <a:t>Type-ahead</a:t>
            </a:r>
          </a:p>
          <a:p>
            <a:pPr lvl="1"/>
            <a:r>
              <a:rPr lang="en-US" dirty="0" smtClean="0"/>
              <a:t>Synonyms</a:t>
            </a:r>
          </a:p>
          <a:p>
            <a:pPr lvl="1"/>
            <a:r>
              <a:rPr lang="en-US" dirty="0" smtClean="0"/>
              <a:t>Term/”hit” highlighting</a:t>
            </a:r>
          </a:p>
          <a:p>
            <a:pPr lvl="1"/>
            <a:r>
              <a:rPr lang="en-US" dirty="0" smtClean="0"/>
              <a:t>Thumbnails</a:t>
            </a:r>
          </a:p>
          <a:p>
            <a:pPr lvl="1"/>
            <a:r>
              <a:rPr lang="en-US" dirty="0" smtClean="0"/>
              <a:t>Navigation/facet search</a:t>
            </a:r>
          </a:p>
          <a:p>
            <a:pPr lvl="1"/>
            <a:r>
              <a:rPr lang="en-US" dirty="0" smtClean="0"/>
              <a:t>Cross-repository search</a:t>
            </a:r>
          </a:p>
          <a:p>
            <a:pPr lvl="1"/>
            <a:r>
              <a:rPr lang="en-US" dirty="0" smtClean="0"/>
              <a:t>Search documents, multiple repositories and other sources</a:t>
            </a:r>
          </a:p>
          <a:p>
            <a:pPr lvl="1"/>
            <a:r>
              <a:rPr lang="en-US" dirty="0" smtClean="0"/>
              <a:t>Repository document actions (check-out, send-to, favorite, …)</a:t>
            </a:r>
          </a:p>
          <a:p>
            <a:r>
              <a:rPr lang="en-US" dirty="0" smtClean="0"/>
              <a:t>Limited use license of ICA included allowing search collections for P8 and CM8</a:t>
            </a:r>
          </a:p>
          <a:p>
            <a:r>
              <a:rPr lang="en-US" dirty="0" smtClean="0"/>
              <a:t>Full capability supported if ICA license purchased</a:t>
            </a:r>
          </a:p>
          <a:p>
            <a:endParaRPr lang="en-US" dirty="0" smtClean="0"/>
          </a:p>
        </p:txBody>
      </p:sp>
      <p:pic>
        <p:nvPicPr>
          <p:cNvPr id="6" name="Picture 4"/>
          <p:cNvPicPr>
            <a:picLocks noChangeAspect="1"/>
          </p:cNvPicPr>
          <p:nvPr/>
        </p:nvPicPr>
        <p:blipFill rotWithShape="1">
          <a:blip r:embed="rId2"/>
          <a:srcRect t="10243"/>
          <a:stretch/>
        </p:blipFill>
        <p:spPr bwMode="auto">
          <a:xfrm>
            <a:off x="4284663" y="2146300"/>
            <a:ext cx="4695825" cy="32734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917575" y="6432550"/>
            <a:ext cx="5400675" cy="398463"/>
          </a:xfrm>
          <a:prstGeom prst="rect">
            <a:avLst/>
          </a:prstGeom>
          <a:noFill/>
        </p:spPr>
        <p:txBody>
          <a:bodyPr>
            <a:spAutoFit/>
          </a:bodyPr>
          <a:lstStyle/>
          <a:p>
            <a:pPr>
              <a:defRPr/>
            </a:pPr>
            <a:r>
              <a:rPr lang="en-US" sz="1050" i="1" dirty="0">
                <a:solidFill>
                  <a:schemeClr val="tx1"/>
                </a:solidFill>
                <a:latin typeface="Arial" charset="0"/>
              </a:rPr>
              <a:t>Note: ICA search collection scalability guidelines must be observed when building collections for large ECM repositories. These are available in the ICA community</a:t>
            </a:r>
          </a:p>
        </p:txBody>
      </p:sp>
    </p:spTree>
    <p:extLst>
      <p:ext uri="{BB962C8B-B14F-4D97-AF65-F5344CB8AC3E}">
        <p14:creationId xmlns:p14="http://schemas.microsoft.com/office/powerpoint/2010/main" val="652413276"/>
      </p:ext>
    </p:extLst>
  </p:cSld>
  <p:clrMapOvr>
    <a:masterClrMapping/>
  </p:clrMapOvr>
  <p:timing>
    <p:tnLst>
      <p:par>
        <p:cTn id="1" dur="indefinite" restart="never" nodeType="tmRoot"/>
      </p:par>
    </p:tnLst>
  </p:timing>
</p:sld>
</file>

<file path=ppt/theme/theme1.xml><?xml version="1.0" encoding="utf-8"?>
<a:theme xmlns:a="http://schemas.openxmlformats.org/drawingml/2006/main" name="10_Office Theme">
  <a:themeElements>
    <a:clrScheme name="Custom 1">
      <a:dk1>
        <a:srgbClr val="000000"/>
      </a:dk1>
      <a:lt1>
        <a:srgbClr val="FFFFFF"/>
      </a:lt1>
      <a:dk2>
        <a:srgbClr val="00B5F2"/>
      </a:dk2>
      <a:lt2>
        <a:srgbClr val="343391"/>
      </a:lt2>
      <a:accent1>
        <a:srgbClr val="EE1A24"/>
      </a:accent1>
      <a:accent2>
        <a:srgbClr val="EF8031"/>
      </a:accent2>
      <a:accent3>
        <a:srgbClr val="FFFFFF"/>
      </a:accent3>
      <a:accent4>
        <a:srgbClr val="000000"/>
      </a:accent4>
      <a:accent5>
        <a:srgbClr val="F5ABAC"/>
      </a:accent5>
      <a:accent6>
        <a:srgbClr val="D9732B"/>
      </a:accent6>
      <a:hlink>
        <a:srgbClr val="21B04B"/>
      </a:hlink>
      <a:folHlink>
        <a:srgbClr val="21B04B"/>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7_Office Theme 2">
        <a:dk1>
          <a:srgbClr val="000000"/>
        </a:dk1>
        <a:lt1>
          <a:srgbClr val="FFFFFF"/>
        </a:lt1>
        <a:dk2>
          <a:srgbClr val="1F497D"/>
        </a:dk2>
        <a:lt2>
          <a:srgbClr val="EEECE1"/>
        </a:lt2>
        <a:accent1>
          <a:srgbClr val="8D1F7D"/>
        </a:accent1>
        <a:accent2>
          <a:srgbClr val="F0871E"/>
        </a:accent2>
        <a:accent3>
          <a:srgbClr val="FFFFFF"/>
        </a:accent3>
        <a:accent4>
          <a:srgbClr val="000000"/>
        </a:accent4>
        <a:accent5>
          <a:srgbClr val="C5ABBF"/>
        </a:accent5>
        <a:accent6>
          <a:srgbClr val="D97A1A"/>
        </a:accent6>
        <a:hlink>
          <a:srgbClr val="008000"/>
        </a:hlink>
        <a:folHlink>
          <a:srgbClr val="FFCC00"/>
        </a:folHlink>
      </a:clrScheme>
      <a:clrMap bg1="lt1" tx1="dk1" bg2="lt2" tx2="dk2" accent1="accent1" accent2="accent2" accent3="accent3" accent4="accent4" accent5="accent5" accent6="accent6" hlink="hlink" folHlink="folHlink"/>
    </a:extraClrScheme>
    <a:extraClrScheme>
      <a:clrScheme name="7_Office Theme 3">
        <a:dk1>
          <a:srgbClr val="000000"/>
        </a:dk1>
        <a:lt1>
          <a:srgbClr val="FFFFFF"/>
        </a:lt1>
        <a:dk2>
          <a:srgbClr val="1C4372"/>
        </a:dk2>
        <a:lt2>
          <a:srgbClr val="EEECE1"/>
        </a:lt2>
        <a:accent1>
          <a:srgbClr val="8D1F7D"/>
        </a:accent1>
        <a:accent2>
          <a:srgbClr val="F0871E"/>
        </a:accent2>
        <a:accent3>
          <a:srgbClr val="FFFFFF"/>
        </a:accent3>
        <a:accent4>
          <a:srgbClr val="000000"/>
        </a:accent4>
        <a:accent5>
          <a:srgbClr val="C5ABBF"/>
        </a:accent5>
        <a:accent6>
          <a:srgbClr val="D97A1A"/>
        </a:accent6>
        <a:hlink>
          <a:srgbClr val="008000"/>
        </a:hlink>
        <a:folHlink>
          <a:srgbClr val="FFCC00"/>
        </a:folHlink>
      </a:clrScheme>
      <a:clrMap bg1="lt1" tx1="dk1" bg2="lt2" tx2="dk2" accent1="accent1" accent2="accent2" accent3="accent3" accent4="accent4" accent5="accent5" accent6="accent6" hlink="hlink" folHlink="folHlink"/>
    </a:extraClrScheme>
    <a:extraClrScheme>
      <a:clrScheme name="7_Office Theme 4">
        <a:dk1>
          <a:srgbClr val="000000"/>
        </a:dk1>
        <a:lt1>
          <a:srgbClr val="FFFFFF"/>
        </a:lt1>
        <a:dk2>
          <a:srgbClr val="1D2171"/>
        </a:dk2>
        <a:lt2>
          <a:srgbClr val="EEECE1"/>
        </a:lt2>
        <a:accent1>
          <a:srgbClr val="8D1F7D"/>
        </a:accent1>
        <a:accent2>
          <a:srgbClr val="F0871E"/>
        </a:accent2>
        <a:accent3>
          <a:srgbClr val="FFFFFF"/>
        </a:accent3>
        <a:accent4>
          <a:srgbClr val="000000"/>
        </a:accent4>
        <a:accent5>
          <a:srgbClr val="C5ABBF"/>
        </a:accent5>
        <a:accent6>
          <a:srgbClr val="D97A1A"/>
        </a:accent6>
        <a:hlink>
          <a:srgbClr val="008000"/>
        </a:hlink>
        <a:folHlink>
          <a:srgbClr val="FFCC00"/>
        </a:folHlink>
      </a:clrScheme>
      <a:clrMap bg1="lt1" tx1="dk1" bg2="lt2" tx2="dk2" accent1="accent1" accent2="accent2" accent3="accent3" accent4="accent4" accent5="accent5" accent6="accent6" hlink="hlink" folHlink="folHlink"/>
    </a:extraClrScheme>
    <a:extraClrScheme>
      <a:clrScheme name="7_Office Theme 5">
        <a:dk1>
          <a:srgbClr val="000000"/>
        </a:dk1>
        <a:lt1>
          <a:srgbClr val="FFFFFF"/>
        </a:lt1>
        <a:dk2>
          <a:srgbClr val="244098"/>
        </a:dk2>
        <a:lt2>
          <a:srgbClr val="EEECE1"/>
        </a:lt2>
        <a:accent1>
          <a:srgbClr val="8D1F7D"/>
        </a:accent1>
        <a:accent2>
          <a:srgbClr val="F0871E"/>
        </a:accent2>
        <a:accent3>
          <a:srgbClr val="FFFFFF"/>
        </a:accent3>
        <a:accent4>
          <a:srgbClr val="000000"/>
        </a:accent4>
        <a:accent5>
          <a:srgbClr val="C5ABBF"/>
        </a:accent5>
        <a:accent6>
          <a:srgbClr val="D97A1A"/>
        </a:accent6>
        <a:hlink>
          <a:srgbClr val="008000"/>
        </a:hlink>
        <a:folHlink>
          <a:srgbClr val="FFCC00"/>
        </a:folHlink>
      </a:clrScheme>
      <a:clrMap bg1="lt1" tx1="dk1" bg2="lt2" tx2="dk2" accent1="accent1" accent2="accent2" accent3="accent3" accent4="accent4" accent5="accent5" accent6="accent6" hlink="hlink" folHlink="folHlink"/>
    </a:extraClrScheme>
    <a:extraClrScheme>
      <a:clrScheme name="7_Office Theme 6">
        <a:dk1>
          <a:srgbClr val="000000"/>
        </a:dk1>
        <a:lt1>
          <a:srgbClr val="FFFFFF"/>
        </a:lt1>
        <a:dk2>
          <a:srgbClr val="244098"/>
        </a:dk2>
        <a:lt2>
          <a:srgbClr val="000000"/>
        </a:lt2>
        <a:accent1>
          <a:srgbClr val="8D1F7D"/>
        </a:accent1>
        <a:accent2>
          <a:srgbClr val="F0871E"/>
        </a:accent2>
        <a:accent3>
          <a:srgbClr val="FFFFFF"/>
        </a:accent3>
        <a:accent4>
          <a:srgbClr val="000000"/>
        </a:accent4>
        <a:accent5>
          <a:srgbClr val="C5ABBF"/>
        </a:accent5>
        <a:accent6>
          <a:srgbClr val="D97A1A"/>
        </a:accent6>
        <a:hlink>
          <a:srgbClr val="008000"/>
        </a:hlink>
        <a:folHlink>
          <a:srgbClr val="FFCC00"/>
        </a:folHlink>
      </a:clrScheme>
      <a:clrMap bg1="lt1" tx1="dk1" bg2="lt2" tx2="dk2" accent1="accent1" accent2="accent2" accent3="accent3" accent4="accent4" accent5="accent5" accent6="accent6" hlink="hlink" folHlink="folHlink"/>
    </a:extraClrScheme>
    <a:extraClrScheme>
      <a:clrScheme name="7_Office Theme 7">
        <a:dk1>
          <a:srgbClr val="000000"/>
        </a:dk1>
        <a:lt1>
          <a:srgbClr val="FFFFFF"/>
        </a:lt1>
        <a:dk2>
          <a:srgbClr val="4B6BAF"/>
        </a:dk2>
        <a:lt2>
          <a:srgbClr val="000000"/>
        </a:lt2>
        <a:accent1>
          <a:srgbClr val="9C298C"/>
        </a:accent1>
        <a:accent2>
          <a:srgbClr val="EF8031"/>
        </a:accent2>
        <a:accent3>
          <a:srgbClr val="FFFFFF"/>
        </a:accent3>
        <a:accent4>
          <a:srgbClr val="000000"/>
        </a:accent4>
        <a:accent5>
          <a:srgbClr val="CBACC5"/>
        </a:accent5>
        <a:accent6>
          <a:srgbClr val="D9732B"/>
        </a:accent6>
        <a:hlink>
          <a:srgbClr val="0F9A48"/>
        </a:hlink>
        <a:folHlink>
          <a:srgbClr val="FFD200"/>
        </a:folHlink>
      </a:clrScheme>
      <a:clrMap bg1="lt1" tx1="dk1" bg2="lt2" tx2="dk2" accent1="accent1" accent2="accent2" accent3="accent3" accent4="accent4" accent5="accent5" accent6="accent6" hlink="hlink" folHlink="folHlink"/>
    </a:extraClrScheme>
    <a:extraClrScheme>
      <a:clrScheme name="7_Office Theme 8">
        <a:dk1>
          <a:srgbClr val="000000"/>
        </a:dk1>
        <a:lt1>
          <a:srgbClr val="FFFFFF"/>
        </a:lt1>
        <a:dk2>
          <a:srgbClr val="4B6BAF"/>
        </a:dk2>
        <a:lt2>
          <a:srgbClr val="343391"/>
        </a:lt2>
        <a:accent1>
          <a:srgbClr val="9C298C"/>
        </a:accent1>
        <a:accent2>
          <a:srgbClr val="EF8031"/>
        </a:accent2>
        <a:accent3>
          <a:srgbClr val="FFFFFF"/>
        </a:accent3>
        <a:accent4>
          <a:srgbClr val="000000"/>
        </a:accent4>
        <a:accent5>
          <a:srgbClr val="CBACC5"/>
        </a:accent5>
        <a:accent6>
          <a:srgbClr val="D9732B"/>
        </a:accent6>
        <a:hlink>
          <a:srgbClr val="0F9A48"/>
        </a:hlink>
        <a:folHlink>
          <a:srgbClr val="FFD200"/>
        </a:folHlink>
      </a:clrScheme>
      <a:clrMap bg1="lt1" tx1="dk1" bg2="lt2" tx2="dk2" accent1="accent1" accent2="accent2" accent3="accent3" accent4="accent4" accent5="accent5" accent6="accent6" hlink="hlink" folHlink="folHlink"/>
    </a:extraClrScheme>
    <a:extraClrScheme>
      <a:clrScheme name="9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9_Office Theme 2">
        <a:dk1>
          <a:srgbClr val="000000"/>
        </a:dk1>
        <a:lt1>
          <a:srgbClr val="FFFFFF"/>
        </a:lt1>
        <a:dk2>
          <a:srgbClr val="1F497D"/>
        </a:dk2>
        <a:lt2>
          <a:srgbClr val="EEECE1"/>
        </a:lt2>
        <a:accent1>
          <a:srgbClr val="8D1F7D"/>
        </a:accent1>
        <a:accent2>
          <a:srgbClr val="F0871E"/>
        </a:accent2>
        <a:accent3>
          <a:srgbClr val="FFFFFF"/>
        </a:accent3>
        <a:accent4>
          <a:srgbClr val="000000"/>
        </a:accent4>
        <a:accent5>
          <a:srgbClr val="C5ABBF"/>
        </a:accent5>
        <a:accent6>
          <a:srgbClr val="D97A1A"/>
        </a:accent6>
        <a:hlink>
          <a:srgbClr val="008000"/>
        </a:hlink>
        <a:folHlink>
          <a:srgbClr val="FFCC00"/>
        </a:folHlink>
      </a:clrScheme>
      <a:clrMap bg1="lt1" tx1="dk1" bg2="lt2" tx2="dk2" accent1="accent1" accent2="accent2" accent3="accent3" accent4="accent4" accent5="accent5" accent6="accent6" hlink="hlink" folHlink="folHlink"/>
    </a:extraClrScheme>
    <a:extraClrScheme>
      <a:clrScheme name="9_Office Theme 3">
        <a:dk1>
          <a:srgbClr val="000000"/>
        </a:dk1>
        <a:lt1>
          <a:srgbClr val="FFFFFF"/>
        </a:lt1>
        <a:dk2>
          <a:srgbClr val="1C4372"/>
        </a:dk2>
        <a:lt2>
          <a:srgbClr val="EEECE1"/>
        </a:lt2>
        <a:accent1>
          <a:srgbClr val="8D1F7D"/>
        </a:accent1>
        <a:accent2>
          <a:srgbClr val="F0871E"/>
        </a:accent2>
        <a:accent3>
          <a:srgbClr val="FFFFFF"/>
        </a:accent3>
        <a:accent4>
          <a:srgbClr val="000000"/>
        </a:accent4>
        <a:accent5>
          <a:srgbClr val="C5ABBF"/>
        </a:accent5>
        <a:accent6>
          <a:srgbClr val="D97A1A"/>
        </a:accent6>
        <a:hlink>
          <a:srgbClr val="008000"/>
        </a:hlink>
        <a:folHlink>
          <a:srgbClr val="FFCC00"/>
        </a:folHlink>
      </a:clrScheme>
      <a:clrMap bg1="lt1" tx1="dk1" bg2="lt2" tx2="dk2" accent1="accent1" accent2="accent2" accent3="accent3" accent4="accent4" accent5="accent5" accent6="accent6" hlink="hlink" folHlink="folHlink"/>
    </a:extraClrScheme>
    <a:extraClrScheme>
      <a:clrScheme name="9_Office Theme 4">
        <a:dk1>
          <a:srgbClr val="000000"/>
        </a:dk1>
        <a:lt1>
          <a:srgbClr val="FFFFFF"/>
        </a:lt1>
        <a:dk2>
          <a:srgbClr val="1D2171"/>
        </a:dk2>
        <a:lt2>
          <a:srgbClr val="EEECE1"/>
        </a:lt2>
        <a:accent1>
          <a:srgbClr val="8D1F7D"/>
        </a:accent1>
        <a:accent2>
          <a:srgbClr val="F0871E"/>
        </a:accent2>
        <a:accent3>
          <a:srgbClr val="FFFFFF"/>
        </a:accent3>
        <a:accent4>
          <a:srgbClr val="000000"/>
        </a:accent4>
        <a:accent5>
          <a:srgbClr val="C5ABBF"/>
        </a:accent5>
        <a:accent6>
          <a:srgbClr val="D97A1A"/>
        </a:accent6>
        <a:hlink>
          <a:srgbClr val="008000"/>
        </a:hlink>
        <a:folHlink>
          <a:srgbClr val="FFCC00"/>
        </a:folHlink>
      </a:clrScheme>
      <a:clrMap bg1="lt1" tx1="dk1" bg2="lt2" tx2="dk2" accent1="accent1" accent2="accent2" accent3="accent3" accent4="accent4" accent5="accent5" accent6="accent6" hlink="hlink" folHlink="folHlink"/>
    </a:extraClrScheme>
    <a:extraClrScheme>
      <a:clrScheme name="9_Office Theme 5">
        <a:dk1>
          <a:srgbClr val="000000"/>
        </a:dk1>
        <a:lt1>
          <a:srgbClr val="FFFFFF"/>
        </a:lt1>
        <a:dk2>
          <a:srgbClr val="244098"/>
        </a:dk2>
        <a:lt2>
          <a:srgbClr val="EEECE1"/>
        </a:lt2>
        <a:accent1>
          <a:srgbClr val="8D1F7D"/>
        </a:accent1>
        <a:accent2>
          <a:srgbClr val="F0871E"/>
        </a:accent2>
        <a:accent3>
          <a:srgbClr val="FFFFFF"/>
        </a:accent3>
        <a:accent4>
          <a:srgbClr val="000000"/>
        </a:accent4>
        <a:accent5>
          <a:srgbClr val="C5ABBF"/>
        </a:accent5>
        <a:accent6>
          <a:srgbClr val="D97A1A"/>
        </a:accent6>
        <a:hlink>
          <a:srgbClr val="008000"/>
        </a:hlink>
        <a:folHlink>
          <a:srgbClr val="FFCC00"/>
        </a:folHlink>
      </a:clrScheme>
      <a:clrMap bg1="lt1" tx1="dk1" bg2="lt2" tx2="dk2" accent1="accent1" accent2="accent2" accent3="accent3" accent4="accent4" accent5="accent5" accent6="accent6" hlink="hlink" folHlink="folHlink"/>
    </a:extraClrScheme>
    <a:extraClrScheme>
      <a:clrScheme name="9_Office Theme 6">
        <a:dk1>
          <a:srgbClr val="000000"/>
        </a:dk1>
        <a:lt1>
          <a:srgbClr val="FFFFFF"/>
        </a:lt1>
        <a:dk2>
          <a:srgbClr val="244098"/>
        </a:dk2>
        <a:lt2>
          <a:srgbClr val="000000"/>
        </a:lt2>
        <a:accent1>
          <a:srgbClr val="8D1F7D"/>
        </a:accent1>
        <a:accent2>
          <a:srgbClr val="F0871E"/>
        </a:accent2>
        <a:accent3>
          <a:srgbClr val="FFFFFF"/>
        </a:accent3>
        <a:accent4>
          <a:srgbClr val="000000"/>
        </a:accent4>
        <a:accent5>
          <a:srgbClr val="C5ABBF"/>
        </a:accent5>
        <a:accent6>
          <a:srgbClr val="D97A1A"/>
        </a:accent6>
        <a:hlink>
          <a:srgbClr val="008000"/>
        </a:hlink>
        <a:folHlink>
          <a:srgbClr val="FFCC00"/>
        </a:folHlink>
      </a:clrScheme>
      <a:clrMap bg1="lt1" tx1="dk1" bg2="lt2" tx2="dk2" accent1="accent1" accent2="accent2" accent3="accent3" accent4="accent4" accent5="accent5" accent6="accent6" hlink="hlink" folHlink="folHlink"/>
    </a:extraClrScheme>
    <a:extraClrScheme>
      <a:clrScheme name="9_Office Theme 7">
        <a:dk1>
          <a:srgbClr val="000000"/>
        </a:dk1>
        <a:lt1>
          <a:srgbClr val="FFFFFF"/>
        </a:lt1>
        <a:dk2>
          <a:srgbClr val="4B6BAF"/>
        </a:dk2>
        <a:lt2>
          <a:srgbClr val="000000"/>
        </a:lt2>
        <a:accent1>
          <a:srgbClr val="9C298C"/>
        </a:accent1>
        <a:accent2>
          <a:srgbClr val="EF8031"/>
        </a:accent2>
        <a:accent3>
          <a:srgbClr val="FFFFFF"/>
        </a:accent3>
        <a:accent4>
          <a:srgbClr val="000000"/>
        </a:accent4>
        <a:accent5>
          <a:srgbClr val="CBACC5"/>
        </a:accent5>
        <a:accent6>
          <a:srgbClr val="D9732B"/>
        </a:accent6>
        <a:hlink>
          <a:srgbClr val="0F9A48"/>
        </a:hlink>
        <a:folHlink>
          <a:srgbClr val="FFD200"/>
        </a:folHlink>
      </a:clrScheme>
      <a:clrMap bg1="lt1" tx1="dk1" bg2="lt2" tx2="dk2" accent1="accent1" accent2="accent2" accent3="accent3" accent4="accent4" accent5="accent5" accent6="accent6" hlink="hlink" folHlink="folHlink"/>
    </a:extraClrScheme>
    <a:extraClrScheme>
      <a:clrScheme name="9_Office Theme 8">
        <a:dk1>
          <a:srgbClr val="000000"/>
        </a:dk1>
        <a:lt1>
          <a:srgbClr val="FFFFFF"/>
        </a:lt1>
        <a:dk2>
          <a:srgbClr val="4B6BAF"/>
        </a:dk2>
        <a:lt2>
          <a:srgbClr val="343391"/>
        </a:lt2>
        <a:accent1>
          <a:srgbClr val="9C298C"/>
        </a:accent1>
        <a:accent2>
          <a:srgbClr val="EF8031"/>
        </a:accent2>
        <a:accent3>
          <a:srgbClr val="FFFFFF"/>
        </a:accent3>
        <a:accent4>
          <a:srgbClr val="000000"/>
        </a:accent4>
        <a:accent5>
          <a:srgbClr val="CBACC5"/>
        </a:accent5>
        <a:accent6>
          <a:srgbClr val="D9732B"/>
        </a:accent6>
        <a:hlink>
          <a:srgbClr val="0F9A48"/>
        </a:hlink>
        <a:folHlink>
          <a:srgbClr val="FFD200"/>
        </a:folHlink>
      </a:clrScheme>
      <a:clrMap bg1="lt1" tx1="dk1" bg2="lt2" tx2="dk2" accent1="accent1" accent2="accent2" accent3="accent3" accent4="accent4" accent5="accent5" accent6="accent6" hlink="hlink" folHlink="folHlink"/>
    </a:extraClrScheme>
    <a:extraClrScheme>
      <a:clrScheme name="9_Office Theme 9">
        <a:dk1>
          <a:srgbClr val="000000"/>
        </a:dk1>
        <a:lt1>
          <a:srgbClr val="FFFFFF"/>
        </a:lt1>
        <a:dk2>
          <a:srgbClr val="4B6BAF"/>
        </a:dk2>
        <a:lt2>
          <a:srgbClr val="EA2F1C"/>
        </a:lt2>
        <a:accent1>
          <a:srgbClr val="9C298C"/>
        </a:accent1>
        <a:accent2>
          <a:srgbClr val="EF8031"/>
        </a:accent2>
        <a:accent3>
          <a:srgbClr val="FFFFFF"/>
        </a:accent3>
        <a:accent4>
          <a:srgbClr val="000000"/>
        </a:accent4>
        <a:accent5>
          <a:srgbClr val="CBACC5"/>
        </a:accent5>
        <a:accent6>
          <a:srgbClr val="D9732B"/>
        </a:accent6>
        <a:hlink>
          <a:srgbClr val="0F9A48"/>
        </a:hlink>
        <a:folHlink>
          <a:srgbClr val="FFD200"/>
        </a:folHlink>
      </a:clrScheme>
      <a:clrMap bg1="lt1" tx1="dk1" bg2="lt2" tx2="dk2" accent1="accent1" accent2="accent2" accent3="accent3" accent4="accent4" accent5="accent5" accent6="accent6" hlink="hlink" folHlink="folHlink"/>
    </a:extraClrScheme>
    <a:extraClrScheme>
      <a:clrScheme name="9_Office Theme 10">
        <a:dk1>
          <a:srgbClr val="000000"/>
        </a:dk1>
        <a:lt1>
          <a:srgbClr val="FFFFFF"/>
        </a:lt1>
        <a:dk2>
          <a:srgbClr val="4B6BAF"/>
        </a:dk2>
        <a:lt2>
          <a:srgbClr val="343391"/>
        </a:lt2>
        <a:accent1>
          <a:srgbClr val="9C298C"/>
        </a:accent1>
        <a:accent2>
          <a:srgbClr val="EF8031"/>
        </a:accent2>
        <a:accent3>
          <a:srgbClr val="FFFFFF"/>
        </a:accent3>
        <a:accent4>
          <a:srgbClr val="000000"/>
        </a:accent4>
        <a:accent5>
          <a:srgbClr val="CBACC5"/>
        </a:accent5>
        <a:accent6>
          <a:srgbClr val="D9732B"/>
        </a:accent6>
        <a:hlink>
          <a:srgbClr val="2A8637"/>
        </a:hlink>
        <a:folHlink>
          <a:srgbClr val="FFD200"/>
        </a:folHlink>
      </a:clrScheme>
      <a:clrMap bg1="lt1" tx1="dk1" bg2="lt2" tx2="dk2" accent1="accent1" accent2="accent2" accent3="accent3" accent4="accent4" accent5="accent5" accent6="accent6" hlink="hlink" folHlink="folHlink"/>
    </a:extraClrScheme>
    <a:extraClrScheme>
      <a:clrScheme name="9_Office Theme 11">
        <a:dk1>
          <a:srgbClr val="000000"/>
        </a:dk1>
        <a:lt1>
          <a:srgbClr val="FFFFFF"/>
        </a:lt1>
        <a:dk2>
          <a:srgbClr val="4B6BAF"/>
        </a:dk2>
        <a:lt2>
          <a:srgbClr val="343391"/>
        </a:lt2>
        <a:accent1>
          <a:srgbClr val="9C298C"/>
        </a:accent1>
        <a:accent2>
          <a:srgbClr val="EF8031"/>
        </a:accent2>
        <a:accent3>
          <a:srgbClr val="FFFFFF"/>
        </a:accent3>
        <a:accent4>
          <a:srgbClr val="000000"/>
        </a:accent4>
        <a:accent5>
          <a:srgbClr val="CBACC5"/>
        </a:accent5>
        <a:accent6>
          <a:srgbClr val="D9732B"/>
        </a:accent6>
        <a:hlink>
          <a:srgbClr val="34A644"/>
        </a:hlink>
        <a:folHlink>
          <a:srgbClr val="FFD200"/>
        </a:folHlink>
      </a:clrScheme>
      <a:clrMap bg1="lt1" tx1="dk1" bg2="lt2" tx2="dk2" accent1="accent1" accent2="accent2" accent3="accent3" accent4="accent4" accent5="accent5" accent6="accent6" hlink="hlink" folHlink="folHlink"/>
    </a:extraClrScheme>
    <a:extraClrScheme>
      <a:clrScheme name="9_Office Theme 12">
        <a:dk1>
          <a:srgbClr val="000000"/>
        </a:dk1>
        <a:lt1>
          <a:srgbClr val="FFFFFF"/>
        </a:lt1>
        <a:dk2>
          <a:srgbClr val="4B6BAF"/>
        </a:dk2>
        <a:lt2>
          <a:srgbClr val="343391"/>
        </a:lt2>
        <a:accent1>
          <a:srgbClr val="E41A24"/>
        </a:accent1>
        <a:accent2>
          <a:srgbClr val="EF8031"/>
        </a:accent2>
        <a:accent3>
          <a:srgbClr val="FFFFFF"/>
        </a:accent3>
        <a:accent4>
          <a:srgbClr val="000000"/>
        </a:accent4>
        <a:accent5>
          <a:srgbClr val="EFABAC"/>
        </a:accent5>
        <a:accent6>
          <a:srgbClr val="D9732B"/>
        </a:accent6>
        <a:hlink>
          <a:srgbClr val="0F9A48"/>
        </a:hlink>
        <a:folHlink>
          <a:srgbClr val="FFD200"/>
        </a:folHlink>
      </a:clrScheme>
      <a:clrMap bg1="lt1" tx1="dk1" bg2="lt2" tx2="dk2" accent1="accent1" accent2="accent2" accent3="accent3" accent4="accent4" accent5="accent5" accent6="accent6" hlink="hlink" folHlink="folHlink"/>
    </a:extraClrScheme>
    <a:extraClrScheme>
      <a:clrScheme name="9_Office Theme 13">
        <a:dk1>
          <a:srgbClr val="000000"/>
        </a:dk1>
        <a:lt1>
          <a:srgbClr val="FFFFFF"/>
        </a:lt1>
        <a:dk2>
          <a:srgbClr val="4B6BAF"/>
        </a:dk2>
        <a:lt2>
          <a:srgbClr val="343391"/>
        </a:lt2>
        <a:accent1>
          <a:srgbClr val="EE1A24"/>
        </a:accent1>
        <a:accent2>
          <a:srgbClr val="EF8031"/>
        </a:accent2>
        <a:accent3>
          <a:srgbClr val="FFFFFF"/>
        </a:accent3>
        <a:accent4>
          <a:srgbClr val="000000"/>
        </a:accent4>
        <a:accent5>
          <a:srgbClr val="F5ABAC"/>
        </a:accent5>
        <a:accent6>
          <a:srgbClr val="D9732B"/>
        </a:accent6>
        <a:hlink>
          <a:srgbClr val="0F9A48"/>
        </a:hlink>
        <a:folHlink>
          <a:srgbClr val="FFD200"/>
        </a:folHlink>
      </a:clrScheme>
      <a:clrMap bg1="lt1" tx1="dk1" bg2="lt2" tx2="dk2" accent1="accent1" accent2="accent2" accent3="accent3" accent4="accent4" accent5="accent5" accent6="accent6" hlink="hlink" folHlink="folHlink"/>
    </a:extraClrScheme>
    <a:extraClrScheme>
      <a:clrScheme name="9_Office Theme 14">
        <a:dk1>
          <a:srgbClr val="000000"/>
        </a:dk1>
        <a:lt1>
          <a:srgbClr val="FFFFFF"/>
        </a:lt1>
        <a:dk2>
          <a:srgbClr val="00B5F2"/>
        </a:dk2>
        <a:lt2>
          <a:srgbClr val="343391"/>
        </a:lt2>
        <a:accent1>
          <a:srgbClr val="EE1A24"/>
        </a:accent1>
        <a:accent2>
          <a:srgbClr val="EF8031"/>
        </a:accent2>
        <a:accent3>
          <a:srgbClr val="FFFFFF"/>
        </a:accent3>
        <a:accent4>
          <a:srgbClr val="000000"/>
        </a:accent4>
        <a:accent5>
          <a:srgbClr val="F5ABAC"/>
        </a:accent5>
        <a:accent6>
          <a:srgbClr val="D9732B"/>
        </a:accent6>
        <a:hlink>
          <a:srgbClr val="0F9A48"/>
        </a:hlink>
        <a:folHlink>
          <a:srgbClr val="FFD200"/>
        </a:folHlink>
      </a:clrScheme>
      <a:clrMap bg1="lt1" tx1="dk1" bg2="lt2" tx2="dk2" accent1="accent1" accent2="accent2" accent3="accent3" accent4="accent4" accent5="accent5" accent6="accent6" hlink="hlink" folHlink="folHlink"/>
    </a:extraClrScheme>
    <a:extraClrScheme>
      <a:clrScheme name="9_Office Theme 15">
        <a:dk1>
          <a:srgbClr val="000000"/>
        </a:dk1>
        <a:lt1>
          <a:srgbClr val="FFFFFF"/>
        </a:lt1>
        <a:dk2>
          <a:srgbClr val="00B5F2"/>
        </a:dk2>
        <a:lt2>
          <a:srgbClr val="343391"/>
        </a:lt2>
        <a:accent1>
          <a:srgbClr val="EE1A24"/>
        </a:accent1>
        <a:accent2>
          <a:srgbClr val="EF8031"/>
        </a:accent2>
        <a:accent3>
          <a:srgbClr val="FFFFFF"/>
        </a:accent3>
        <a:accent4>
          <a:srgbClr val="000000"/>
        </a:accent4>
        <a:accent5>
          <a:srgbClr val="F5ABAC"/>
        </a:accent5>
        <a:accent6>
          <a:srgbClr val="D9732B"/>
        </a:accent6>
        <a:hlink>
          <a:srgbClr val="21B04B"/>
        </a:hlink>
        <a:folHlink>
          <a:srgbClr val="FFD2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42540</TotalTime>
  <Words>1553</Words>
  <Application>Microsoft Office PowerPoint</Application>
  <PresentationFormat>On-screen Show (4:3)</PresentationFormat>
  <Paragraphs>245</Paragraphs>
  <Slides>24</Slides>
  <Notes>8</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10_Office Theme</vt:lpstr>
      <vt:lpstr>IBM Content Navigator The Enterprise Content Management User Experience for the Future Session Number 1735</vt:lpstr>
      <vt:lpstr>Please note</vt:lpstr>
      <vt:lpstr>     Acknowledgements and Disclaimers: </vt:lpstr>
      <vt:lpstr>PowerPoint Presentation</vt:lpstr>
      <vt:lpstr>IBM Content Navigator - ECM User Experience</vt:lpstr>
      <vt:lpstr>Production Imaging, reports and statements</vt:lpstr>
      <vt:lpstr>Collaborative content management</vt:lpstr>
      <vt:lpstr>Business self provisioning</vt:lpstr>
      <vt:lpstr>Navigator ICA Enterprise Search</vt:lpstr>
      <vt:lpstr>Mobile solutions matching business needs</vt:lpstr>
      <vt:lpstr>Mobile demonstration</vt:lpstr>
      <vt:lpstr>PowerPoint Presentation</vt:lpstr>
      <vt:lpstr>IBM Content Navigator for Office</vt:lpstr>
      <vt:lpstr>IBM Docs prototype integration (1 of 2)</vt:lpstr>
      <vt:lpstr>IBM Docs prototype integration (2 of 2)</vt:lpstr>
      <vt:lpstr>IBM Content Navigator</vt:lpstr>
      <vt:lpstr>Navigator “Desktops” are applications</vt:lpstr>
      <vt:lpstr>External data services</vt:lpstr>
      <vt:lpstr>Navigator visual component toolkit ECM Dojo components</vt:lpstr>
      <vt:lpstr>Navigator toolkit with other frameworks</vt:lpstr>
      <vt:lpstr>IBM Content Navigator External information resources</vt:lpstr>
      <vt:lpstr>IBM Content Navigator Web Based Training Education Course</vt:lpstr>
      <vt:lpstr>Communities</vt:lpstr>
      <vt:lpstr>Thank You!  Your Feedback is Important! </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IOD 2011</dc:title>
  <dc:creator>denisehesse</dc:creator>
  <cp:lastModifiedBy>Stephen Hussey</cp:lastModifiedBy>
  <cp:revision>943</cp:revision>
  <cp:lastPrinted>2012-04-27T20:11:35Z</cp:lastPrinted>
  <dcterms:created xsi:type="dcterms:W3CDTF">2010-03-19T12:54:00Z</dcterms:created>
  <dcterms:modified xsi:type="dcterms:W3CDTF">2012-10-23T20:46:43Z</dcterms:modified>
</cp:coreProperties>
</file>